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98" r:id="rId8"/>
    <p:sldId id="260" r:id="rId9"/>
    <p:sldId id="261" r:id="rId10"/>
    <p:sldId id="262" r:id="rId11"/>
    <p:sldId id="297" r:id="rId12"/>
    <p:sldId id="269" r:id="rId13"/>
    <p:sldId id="264" r:id="rId14"/>
    <p:sldId id="265" r:id="rId15"/>
    <p:sldId id="281" r:id="rId16"/>
    <p:sldId id="266" r:id="rId17"/>
    <p:sldId id="267" r:id="rId18"/>
    <p:sldId id="268" r:id="rId19"/>
    <p:sldId id="270" r:id="rId20"/>
    <p:sldId id="325" r:id="rId21"/>
    <p:sldId id="271" r:id="rId22"/>
    <p:sldId id="326" r:id="rId23"/>
    <p:sldId id="321" r:id="rId24"/>
    <p:sldId id="327" r:id="rId25"/>
    <p:sldId id="328" r:id="rId26"/>
    <p:sldId id="329" r:id="rId27"/>
    <p:sldId id="330" r:id="rId28"/>
    <p:sldId id="331" r:id="rId29"/>
    <p:sldId id="273" r:id="rId30"/>
    <p:sldId id="280" r:id="rId31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</p:showPr>
  <p:clrMru>
    <a:srgbClr val="EF7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8" d="100"/>
          <a:sy n="88" d="100"/>
        </p:scale>
        <p:origin x="34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442AAB-F6DA-4B56-8E6F-4E5DBE787E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E69561-D253-4911-9DC7-276A9B8E466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E69561-D253-4911-9DC7-276A9B8E466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E69561-D253-4911-9DC7-276A9B8E466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E69561-D253-4911-9DC7-276A9B8E466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E69561-D253-4911-9DC7-276A9B8E466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E69561-D253-4911-9DC7-276A9B8E466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E69561-D253-4911-9DC7-276A9B8E466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E69561-D253-4911-9DC7-276A9B8E466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E69561-D253-4911-9DC7-276A9B8E466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E69561-D253-4911-9DC7-276A9B8E466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E69561-D253-4911-9DC7-276A9B8E466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E69561-D253-4911-9DC7-276A9B8E466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E69561-D253-4911-9DC7-276A9B8E466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E69561-D253-4911-9DC7-276A9B8E466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E69561-D253-4911-9DC7-276A9B8E466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E69561-D253-4911-9DC7-276A9B8E466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E69561-D253-4911-9DC7-276A9B8E466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E69561-D253-4911-9DC7-276A9B8E466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E69561-D253-4911-9DC7-276A9B8E466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E69561-D253-4911-9DC7-276A9B8E466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E69561-D253-4911-9DC7-276A9B8E466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E69561-D253-4911-9DC7-276A9B8E466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E69561-D253-4911-9DC7-276A9B8E466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E69561-D253-4911-9DC7-276A9B8E466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E69561-D253-4911-9DC7-276A9B8E466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E69561-D253-4911-9DC7-276A9B8E466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E69561-D253-4911-9DC7-276A9B8E466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E69561-D253-4911-9DC7-276A9B8E466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.png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image" Target="../media/image15.png"/><Relationship Id="rId5" Type="http://schemas.openxmlformats.org/officeDocument/2006/relationships/tags" Target="../tags/tag5.xml"/><Relationship Id="rId4" Type="http://schemas.openxmlformats.org/officeDocument/2006/relationships/image" Target="../media/image3.png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6" Type="http://schemas.openxmlformats.org/officeDocument/2006/relationships/notesSlide" Target="../notesSlides/notesSlide16.xml"/><Relationship Id="rId15" Type="http://schemas.openxmlformats.org/officeDocument/2006/relationships/slideLayout" Target="../slideLayouts/slideLayout1.xml"/><Relationship Id="rId14" Type="http://schemas.openxmlformats.org/officeDocument/2006/relationships/tags" Target="../tags/tag12.xml"/><Relationship Id="rId13" Type="http://schemas.openxmlformats.org/officeDocument/2006/relationships/tags" Target="../tags/tag11.xml"/><Relationship Id="rId12" Type="http://schemas.openxmlformats.org/officeDocument/2006/relationships/tags" Target="../tags/tag10.xml"/><Relationship Id="rId11" Type="http://schemas.openxmlformats.org/officeDocument/2006/relationships/tags" Target="../tags/tag9.xml"/><Relationship Id="rId10" Type="http://schemas.openxmlformats.org/officeDocument/2006/relationships/tags" Target="../tags/tag8.xml"/><Relationship Id="rId1" Type="http://schemas.openxmlformats.org/officeDocument/2006/relationships/tags" Target="../tags/tag2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jpe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1.xml"/><Relationship Id="rId5" Type="http://schemas.openxmlformats.org/officeDocument/2006/relationships/slideLayout" Target="../slideLayouts/slideLayout1.xml"/><Relationship Id="rId4" Type="http://schemas.openxmlformats.org/officeDocument/2006/relationships/slide" Target="slide26.xml"/><Relationship Id="rId3" Type="http://schemas.openxmlformats.org/officeDocument/2006/relationships/slide" Target="slide25.xml"/><Relationship Id="rId2" Type="http://schemas.openxmlformats.org/officeDocument/2006/relationships/slide" Target="slide24.xml"/><Relationship Id="rId1" Type="http://schemas.openxmlformats.org/officeDocument/2006/relationships/slide" Target="slide23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1.xml"/><Relationship Id="rId2" Type="http://schemas.openxmlformats.org/officeDocument/2006/relationships/slide" Target="slide22.xml"/><Relationship Id="rId1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1.xml"/><Relationship Id="rId2" Type="http://schemas.openxmlformats.org/officeDocument/2006/relationships/slide" Target="slide22.xml"/><Relationship Id="rId1" Type="http://schemas.openxmlformats.org/officeDocument/2006/relationships/image" Target="../media/image23.jpe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4.xml"/><Relationship Id="rId4" Type="http://schemas.openxmlformats.org/officeDocument/2006/relationships/slideLayout" Target="../slideLayouts/slideLayout1.xml"/><Relationship Id="rId3" Type="http://schemas.openxmlformats.org/officeDocument/2006/relationships/slide" Target="slide22.xml"/><Relationship Id="rId2" Type="http://schemas.openxmlformats.org/officeDocument/2006/relationships/image" Target="../media/image25.jpeg"/><Relationship Id="rId1" Type="http://schemas.openxmlformats.org/officeDocument/2006/relationships/image" Target="../media/image24.jpe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5.xml"/><Relationship Id="rId4" Type="http://schemas.openxmlformats.org/officeDocument/2006/relationships/slideLayout" Target="../slideLayouts/slideLayout1.xml"/><Relationship Id="rId3" Type="http://schemas.openxmlformats.org/officeDocument/2006/relationships/slide" Target="slide22.xml"/><Relationship Id="rId2" Type="http://schemas.openxmlformats.org/officeDocument/2006/relationships/image" Target="../media/image27.jpeg"/><Relationship Id="rId1" Type="http://schemas.openxmlformats.org/officeDocument/2006/relationships/image" Target="../media/image2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A_矩形 8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507105" y="1622425"/>
            <a:ext cx="4753610" cy="2185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48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第二节</a:t>
            </a:r>
            <a:r>
              <a:rPr kumimoji="0" lang="zh-CN" altLang="zh-CN" sz="34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  </a:t>
            </a:r>
            <a:endParaRPr kumimoji="0" lang="zh-CN" altLang="zh-CN" sz="34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zh-CN" sz="34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60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设计思维</a:t>
            </a:r>
            <a:endParaRPr kumimoji="0" lang="zh-CN" altLang="zh-CN" sz="60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</p:txBody>
      </p:sp>
      <p:pic>
        <p:nvPicPr>
          <p:cNvPr id="9" name="Mark Pride - River Flows In You (Original Mix) - remix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609600" y="468086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Tm="4399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8"/>
          <p:cNvSpPr txBox="1">
            <a:spLocks noChangeArrowheads="1"/>
          </p:cNvSpPr>
          <p:nvPr/>
        </p:nvSpPr>
        <p:spPr bwMode="auto">
          <a:xfrm>
            <a:off x="4653563" y="1701800"/>
            <a:ext cx="2886075" cy="1630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0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ency FB" panose="020B0503020202020204" pitchFamily="34" charset="0"/>
              </a:rPr>
              <a:t>03</a:t>
            </a:r>
            <a:endParaRPr lang="en-US" altLang="zh-CN" sz="100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gency FB" panose="020B0503020202020204" pitchFamily="34" charset="0"/>
            </a:endParaRPr>
          </a:p>
        </p:txBody>
      </p:sp>
      <p:sp>
        <p:nvSpPr>
          <p:cNvPr id="4" name="文本框 11"/>
          <p:cNvSpPr txBox="1">
            <a:spLocks noChangeArrowheads="1"/>
          </p:cNvSpPr>
          <p:nvPr/>
        </p:nvSpPr>
        <p:spPr bwMode="auto">
          <a:xfrm>
            <a:off x="3792220" y="3836035"/>
            <a:ext cx="487807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4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设计思维的原则</a:t>
            </a:r>
            <a:endParaRPr lang="zh-CN" altLang="en-US" sz="48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advTm="1654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72621"/>
            <a:ext cx="10515600" cy="485107"/>
          </a:xfrm>
        </p:spPr>
        <p:txBody>
          <a:bodyPr>
            <a:normAutofit fontScale="90000"/>
          </a:bodyPr>
          <a:lstStyle>
            <a:lvl1pPr algn="ctr"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生活中的美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 userDrawn="1"/>
        </p:nvSpPr>
        <p:spPr>
          <a:xfrm>
            <a:off x="0" y="721896"/>
            <a:ext cx="12192000" cy="6136104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向日葵"/>
          <p:cNvPicPr>
            <a:picLocks noChangeAspect="1"/>
          </p:cNvPicPr>
          <p:nvPr/>
        </p:nvPicPr>
        <p:blipFill>
          <a:blip r:embed="rId1"/>
          <a:srcRect l="8650" t="5587" r="7543" b="5459"/>
          <a:stretch>
            <a:fillRect/>
          </a:stretch>
        </p:blipFill>
        <p:spPr>
          <a:xfrm>
            <a:off x="695960" y="1102360"/>
            <a:ext cx="4374515" cy="3083560"/>
          </a:xfrm>
          <a:prstGeom prst="rect">
            <a:avLst/>
          </a:prstGeom>
        </p:spPr>
      </p:pic>
      <p:pic>
        <p:nvPicPr>
          <p:cNvPr id="8" name="图片 7" descr="海螺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86525" y="2172335"/>
            <a:ext cx="5121275" cy="3235960"/>
          </a:xfrm>
          <a:prstGeom prst="rect">
            <a:avLst/>
          </a:prstGeom>
        </p:spPr>
      </p:pic>
      <p:pic>
        <p:nvPicPr>
          <p:cNvPr id="9" name="图片 8" descr="海螺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7265" y="4407535"/>
            <a:ext cx="3176270" cy="2355850"/>
          </a:xfrm>
          <a:prstGeom prst="rect">
            <a:avLst/>
          </a:prstGeom>
        </p:spPr>
      </p:pic>
    </p:spTree>
  </p:cSld>
  <p:clrMapOvr>
    <a:masterClrMapping/>
  </p:clrMapOvr>
  <p:transition advTm="2964"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72621"/>
            <a:ext cx="10515600" cy="485107"/>
          </a:xfrm>
        </p:spPr>
        <p:txBody>
          <a:bodyPr>
            <a:normAutofit fontScale="90000"/>
          </a:bodyPr>
          <a:lstStyle>
            <a:lvl1pPr algn="ctr"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形式美法则的核心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对称律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 userDrawn="1"/>
        </p:nvSpPr>
        <p:spPr>
          <a:xfrm>
            <a:off x="0" y="721896"/>
            <a:ext cx="12192000" cy="6136104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1760817" y="2122953"/>
            <a:ext cx="2531760" cy="824401"/>
            <a:chOff x="1324027" y="1558644"/>
            <a:chExt cx="1899067" cy="618301"/>
          </a:xfrm>
        </p:grpSpPr>
        <p:sp>
          <p:nvSpPr>
            <p:cNvPr id="9" name="Freeform 9"/>
            <p:cNvSpPr/>
            <p:nvPr/>
          </p:nvSpPr>
          <p:spPr bwMode="auto">
            <a:xfrm rot="5400000">
              <a:off x="1964410" y="918261"/>
              <a:ext cx="618301" cy="1899067"/>
            </a:xfrm>
            <a:custGeom>
              <a:avLst/>
              <a:gdLst>
                <a:gd name="T0" fmla="*/ 278 w 278"/>
                <a:gd name="T1" fmla="*/ 853 h 853"/>
                <a:gd name="T2" fmla="*/ 0 w 278"/>
                <a:gd name="T3" fmla="*/ 129 h 853"/>
                <a:gd name="T4" fmla="*/ 217 w 278"/>
                <a:gd name="T5" fmla="*/ 167 h 853"/>
                <a:gd name="T6" fmla="*/ 278 w 278"/>
                <a:gd name="T7" fmla="*/ 369 h 853"/>
                <a:gd name="T8" fmla="*/ 278 w 278"/>
                <a:gd name="T9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8" h="853">
                  <a:moveTo>
                    <a:pt x="278" y="853"/>
                  </a:moveTo>
                  <a:cubicBezTo>
                    <a:pt x="93" y="672"/>
                    <a:pt x="0" y="376"/>
                    <a:pt x="0" y="129"/>
                  </a:cubicBezTo>
                  <a:cubicBezTo>
                    <a:pt x="0" y="0"/>
                    <a:pt x="177" y="17"/>
                    <a:pt x="217" y="167"/>
                  </a:cubicBezTo>
                  <a:cubicBezTo>
                    <a:pt x="232" y="240"/>
                    <a:pt x="251" y="307"/>
                    <a:pt x="278" y="369"/>
                  </a:cubicBezTo>
                  <a:cubicBezTo>
                    <a:pt x="278" y="531"/>
                    <a:pt x="278" y="692"/>
                    <a:pt x="278" y="853"/>
                  </a:cubicBezTo>
                  <a:close/>
                </a:path>
              </a:pathLst>
            </a:custGeom>
            <a:blipFill rotWithShape="1">
              <a:blip r:embed="rId1"/>
              <a:stretch>
                <a:fillRect/>
              </a:stretch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标题层"/>
            <p:cNvSpPr txBox="1"/>
            <p:nvPr/>
          </p:nvSpPr>
          <p:spPr bwMode="auto">
            <a:xfrm>
              <a:off x="1835586" y="1729618"/>
              <a:ext cx="1072178" cy="276225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ctr" defTabSz="1218565">
                <a:defRPr/>
              </a:pPr>
              <a:r>
                <a:rPr lang="zh-CN" altLang="en-US" kern="0" dirty="0">
                  <a:solidFill>
                    <a:sysClr val="window" lastClr="FFFFFF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rPr>
                <a:t>重复与发射</a:t>
              </a:r>
              <a:endParaRPr lang="zh-CN" altLang="en-US" kern="0" dirty="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110523" y="2994348"/>
            <a:ext cx="2467404" cy="727171"/>
            <a:chOff x="3153253" y="2245760"/>
            <a:chExt cx="1850794" cy="545378"/>
          </a:xfrm>
        </p:grpSpPr>
        <p:sp>
          <p:nvSpPr>
            <p:cNvPr id="12" name="Freeform 11"/>
            <p:cNvSpPr/>
            <p:nvPr/>
          </p:nvSpPr>
          <p:spPr bwMode="auto">
            <a:xfrm rot="5400000">
              <a:off x="3805961" y="1593052"/>
              <a:ext cx="545378" cy="1850794"/>
            </a:xfrm>
            <a:custGeom>
              <a:avLst/>
              <a:gdLst>
                <a:gd name="T0" fmla="*/ 0 w 245"/>
                <a:gd name="T1" fmla="*/ 178 h 831"/>
                <a:gd name="T2" fmla="*/ 243 w 245"/>
                <a:gd name="T3" fmla="*/ 176 h 831"/>
                <a:gd name="T4" fmla="*/ 245 w 245"/>
                <a:gd name="T5" fmla="*/ 831 h 831"/>
                <a:gd name="T6" fmla="*/ 1 w 245"/>
                <a:gd name="T7" fmla="*/ 831 h 831"/>
                <a:gd name="T8" fmla="*/ 0 w 245"/>
                <a:gd name="T9" fmla="*/ 178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5" h="831">
                  <a:moveTo>
                    <a:pt x="0" y="178"/>
                  </a:moveTo>
                  <a:cubicBezTo>
                    <a:pt x="0" y="0"/>
                    <a:pt x="243" y="9"/>
                    <a:pt x="243" y="176"/>
                  </a:cubicBezTo>
                  <a:cubicBezTo>
                    <a:pt x="245" y="831"/>
                    <a:pt x="245" y="831"/>
                    <a:pt x="245" y="831"/>
                  </a:cubicBezTo>
                  <a:cubicBezTo>
                    <a:pt x="1" y="831"/>
                    <a:pt x="1" y="831"/>
                    <a:pt x="1" y="831"/>
                  </a:cubicBezTo>
                  <a:cubicBezTo>
                    <a:pt x="1" y="613"/>
                    <a:pt x="0" y="396"/>
                    <a:pt x="0" y="178"/>
                  </a:cubicBezTo>
                  <a:close/>
                </a:path>
              </a:pathLst>
            </a:custGeom>
            <a:blipFill rotWithShape="1">
              <a:blip r:embed="rId1"/>
              <a:stretch>
                <a:fillRect/>
              </a:stretch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" name="标题层"/>
            <p:cNvSpPr txBox="1"/>
            <p:nvPr/>
          </p:nvSpPr>
          <p:spPr bwMode="auto">
            <a:xfrm>
              <a:off x="3247087" y="2380062"/>
              <a:ext cx="1444654" cy="276225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ctr" defTabSz="1218565">
                <a:defRPr/>
              </a:pPr>
              <a:r>
                <a:rPr lang="zh-CN" altLang="en-US" kern="0" dirty="0">
                  <a:solidFill>
                    <a:sysClr val="window" lastClr="FFFFFF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rPr>
                <a:t>条理与反复</a:t>
              </a:r>
              <a:endParaRPr lang="zh-CN" altLang="en-US" kern="0" dirty="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110525" y="3846137"/>
            <a:ext cx="2175753" cy="655960"/>
            <a:chOff x="3153253" y="2884603"/>
            <a:chExt cx="1632027" cy="491970"/>
          </a:xfrm>
        </p:grpSpPr>
        <p:sp>
          <p:nvSpPr>
            <p:cNvPr id="15" name="Freeform 7"/>
            <p:cNvSpPr/>
            <p:nvPr/>
          </p:nvSpPr>
          <p:spPr bwMode="auto">
            <a:xfrm rot="5400000">
              <a:off x="3723281" y="2314574"/>
              <a:ext cx="491970" cy="1632027"/>
            </a:xfrm>
            <a:custGeom>
              <a:avLst/>
              <a:gdLst>
                <a:gd name="T0" fmla="*/ 1 w 221"/>
                <a:gd name="T1" fmla="*/ 733 h 733"/>
                <a:gd name="T2" fmla="*/ 0 w 221"/>
                <a:gd name="T3" fmla="*/ 182 h 733"/>
                <a:gd name="T4" fmla="*/ 220 w 221"/>
                <a:gd name="T5" fmla="*/ 203 h 733"/>
                <a:gd name="T6" fmla="*/ 221 w 221"/>
                <a:gd name="T7" fmla="*/ 733 h 733"/>
                <a:gd name="T8" fmla="*/ 1 w 221"/>
                <a:gd name="T9" fmla="*/ 733 h 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1" h="733">
                  <a:moveTo>
                    <a:pt x="1" y="733"/>
                  </a:moveTo>
                  <a:cubicBezTo>
                    <a:pt x="0" y="182"/>
                    <a:pt x="0" y="182"/>
                    <a:pt x="0" y="182"/>
                  </a:cubicBezTo>
                  <a:cubicBezTo>
                    <a:pt x="0" y="19"/>
                    <a:pt x="219" y="0"/>
                    <a:pt x="220" y="203"/>
                  </a:cubicBezTo>
                  <a:cubicBezTo>
                    <a:pt x="221" y="733"/>
                    <a:pt x="221" y="733"/>
                    <a:pt x="221" y="733"/>
                  </a:cubicBezTo>
                  <a:lnTo>
                    <a:pt x="1" y="733"/>
                  </a:lnTo>
                  <a:close/>
                </a:path>
              </a:pathLst>
            </a:custGeom>
            <a:blipFill rotWithShape="1">
              <a:blip r:embed="rId1"/>
              <a:stretch>
                <a:fillRect/>
              </a:stretch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" name="标题层"/>
            <p:cNvSpPr txBox="1"/>
            <p:nvPr/>
          </p:nvSpPr>
          <p:spPr bwMode="auto">
            <a:xfrm>
              <a:off x="3273284" y="2980329"/>
              <a:ext cx="1168870" cy="276225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ctr" defTabSz="1218565">
                <a:defRPr/>
              </a:pPr>
              <a:r>
                <a:rPr lang="zh-CN" altLang="en-US" kern="0" dirty="0">
                  <a:solidFill>
                    <a:sysClr val="window" lastClr="FFFFFF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rPr>
                <a:t>对比与调和</a:t>
              </a:r>
              <a:endParaRPr lang="zh-CN" altLang="en-US" kern="0" dirty="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110526" y="4626716"/>
            <a:ext cx="1718420" cy="617616"/>
            <a:chOff x="3153254" y="3470037"/>
            <a:chExt cx="1288983" cy="463212"/>
          </a:xfrm>
        </p:grpSpPr>
        <p:sp>
          <p:nvSpPr>
            <p:cNvPr id="18" name="Freeform 6"/>
            <p:cNvSpPr/>
            <p:nvPr/>
          </p:nvSpPr>
          <p:spPr bwMode="auto">
            <a:xfrm rot="5400000">
              <a:off x="3566139" y="3057151"/>
              <a:ext cx="463212" cy="1288983"/>
            </a:xfrm>
            <a:custGeom>
              <a:avLst/>
              <a:gdLst>
                <a:gd name="T0" fmla="*/ 1 w 208"/>
                <a:gd name="T1" fmla="*/ 579 h 579"/>
                <a:gd name="T2" fmla="*/ 0 w 208"/>
                <a:gd name="T3" fmla="*/ 176 h 579"/>
                <a:gd name="T4" fmla="*/ 207 w 208"/>
                <a:gd name="T5" fmla="*/ 226 h 579"/>
                <a:gd name="T6" fmla="*/ 208 w 208"/>
                <a:gd name="T7" fmla="*/ 579 h 579"/>
                <a:gd name="T8" fmla="*/ 1 w 208"/>
                <a:gd name="T9" fmla="*/ 579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579">
                  <a:moveTo>
                    <a:pt x="1" y="579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6"/>
                    <a:pt x="206" y="0"/>
                    <a:pt x="207" y="226"/>
                  </a:cubicBezTo>
                  <a:cubicBezTo>
                    <a:pt x="208" y="579"/>
                    <a:pt x="208" y="579"/>
                    <a:pt x="208" y="579"/>
                  </a:cubicBezTo>
                  <a:lnTo>
                    <a:pt x="1" y="579"/>
                  </a:lnTo>
                  <a:close/>
                </a:path>
              </a:pathLst>
            </a:custGeom>
            <a:blipFill rotWithShape="1">
              <a:blip r:embed="rId1"/>
              <a:stretch>
                <a:fillRect/>
              </a:stretch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9" name="标题层"/>
            <p:cNvSpPr txBox="1"/>
            <p:nvPr/>
          </p:nvSpPr>
          <p:spPr bwMode="auto">
            <a:xfrm>
              <a:off x="3247088" y="3563383"/>
              <a:ext cx="995969" cy="276225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ctr" defTabSz="1218565">
                <a:defRPr/>
              </a:pPr>
              <a:r>
                <a:rPr lang="zh-CN" altLang="en-US" kern="0" dirty="0">
                  <a:solidFill>
                    <a:sysClr val="window" lastClr="FFFFFF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rPr>
                <a:t>节奏与韵律</a:t>
              </a:r>
              <a:endParaRPr lang="zh-CN" altLang="en-US" kern="0" dirty="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110410" y="5315482"/>
            <a:ext cx="1143446" cy="574851"/>
            <a:chOff x="3153168" y="3986610"/>
            <a:chExt cx="857696" cy="431139"/>
          </a:xfrm>
        </p:grpSpPr>
        <p:sp>
          <p:nvSpPr>
            <p:cNvPr id="21" name="Freeform 5"/>
            <p:cNvSpPr/>
            <p:nvPr/>
          </p:nvSpPr>
          <p:spPr bwMode="auto">
            <a:xfrm rot="5400000">
              <a:off x="3379724" y="3786609"/>
              <a:ext cx="404669" cy="857610"/>
            </a:xfrm>
            <a:custGeom>
              <a:avLst/>
              <a:gdLst>
                <a:gd name="T0" fmla="*/ 1 w 182"/>
                <a:gd name="T1" fmla="*/ 385 h 385"/>
                <a:gd name="T2" fmla="*/ 1 w 182"/>
                <a:gd name="T3" fmla="*/ 98 h 385"/>
                <a:gd name="T4" fmla="*/ 149 w 182"/>
                <a:gd name="T5" fmla="*/ 136 h 385"/>
                <a:gd name="T6" fmla="*/ 182 w 182"/>
                <a:gd name="T7" fmla="*/ 385 h 385"/>
                <a:gd name="T8" fmla="*/ 1 w 182"/>
                <a:gd name="T9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2" h="385">
                  <a:moveTo>
                    <a:pt x="1" y="385"/>
                  </a:moveTo>
                  <a:cubicBezTo>
                    <a:pt x="1" y="98"/>
                    <a:pt x="1" y="98"/>
                    <a:pt x="1" y="98"/>
                  </a:cubicBezTo>
                  <a:cubicBezTo>
                    <a:pt x="0" y="8"/>
                    <a:pt x="130" y="0"/>
                    <a:pt x="149" y="136"/>
                  </a:cubicBezTo>
                  <a:cubicBezTo>
                    <a:pt x="165" y="206"/>
                    <a:pt x="177" y="292"/>
                    <a:pt x="182" y="385"/>
                  </a:cubicBezTo>
                  <a:lnTo>
                    <a:pt x="1" y="385"/>
                  </a:lnTo>
                  <a:close/>
                </a:path>
              </a:pathLst>
            </a:custGeom>
            <a:blipFill rotWithShape="1">
              <a:blip r:embed="rId1"/>
              <a:stretch>
                <a:fillRect/>
              </a:stretch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" name="标题层"/>
            <p:cNvSpPr txBox="1"/>
            <p:nvPr/>
          </p:nvSpPr>
          <p:spPr bwMode="auto">
            <a:xfrm>
              <a:off x="3153168" y="3986610"/>
              <a:ext cx="617718" cy="380048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ctr" defTabSz="1218565">
                <a:defRPr/>
              </a:pPr>
              <a:r>
                <a:rPr lang="en-US" altLang="zh-CN" sz="2700" kern="0" dirty="0">
                  <a:solidFill>
                    <a:sysClr val="window" lastClr="FFFFFF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rPr>
                <a:t>……</a:t>
              </a:r>
              <a:endParaRPr lang="en-US" altLang="zh-CN" sz="2700" kern="0" dirty="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296695" y="2994349"/>
            <a:ext cx="2750542" cy="2895779"/>
            <a:chOff x="971601" y="2245761"/>
            <a:chExt cx="2063175" cy="2171834"/>
          </a:xfrm>
        </p:grpSpPr>
        <p:sp>
          <p:nvSpPr>
            <p:cNvPr id="24" name="Freeform 10"/>
            <p:cNvSpPr/>
            <p:nvPr/>
          </p:nvSpPr>
          <p:spPr bwMode="auto">
            <a:xfrm rot="5400000">
              <a:off x="917271" y="2300090"/>
              <a:ext cx="2171834" cy="2063175"/>
            </a:xfrm>
            <a:custGeom>
              <a:avLst/>
              <a:gdLst/>
              <a:ahLst/>
              <a:cxnLst/>
              <a:rect l="l" t="t" r="r" b="b"/>
              <a:pathLst>
                <a:path w="2171834" h="2063175">
                  <a:moveTo>
                    <a:pt x="0" y="1753735"/>
                  </a:moveTo>
                  <a:lnTo>
                    <a:pt x="0" y="1012699"/>
                  </a:lnTo>
                  <a:lnTo>
                    <a:pt x="0" y="1012698"/>
                  </a:lnTo>
                  <a:lnTo>
                    <a:pt x="0" y="1012698"/>
                  </a:lnTo>
                  <a:cubicBezTo>
                    <a:pt x="0" y="683293"/>
                    <a:pt x="4416" y="347211"/>
                    <a:pt x="2208" y="0"/>
                  </a:cubicBezTo>
                  <a:lnTo>
                    <a:pt x="2168267" y="0"/>
                  </a:lnTo>
                  <a:cubicBezTo>
                    <a:pt x="2181515" y="331631"/>
                    <a:pt x="2159435" y="696648"/>
                    <a:pt x="2075531" y="1012699"/>
                  </a:cubicBezTo>
                  <a:lnTo>
                    <a:pt x="2072643" y="1012699"/>
                  </a:lnTo>
                  <a:cubicBezTo>
                    <a:pt x="1907900" y="1557905"/>
                    <a:pt x="1435934" y="2056380"/>
                    <a:pt x="837072" y="2063056"/>
                  </a:cubicBezTo>
                  <a:cubicBezTo>
                    <a:pt x="503134" y="2067507"/>
                    <a:pt x="224852" y="1947339"/>
                    <a:pt x="0" y="1753735"/>
                  </a:cubicBezTo>
                  <a:close/>
                </a:path>
              </a:pathLst>
            </a:custGeom>
            <a:blipFill rotWithShape="1">
              <a:blip r:embed="rId1"/>
              <a:stretch>
                <a:fillRect/>
              </a:stretch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5" name="Freeform 44"/>
            <p:cNvSpPr>
              <a:spLocks noEditPoints="1"/>
            </p:cNvSpPr>
            <p:nvPr/>
          </p:nvSpPr>
          <p:spPr bwMode="auto">
            <a:xfrm>
              <a:off x="1831365" y="2607027"/>
              <a:ext cx="541351" cy="468779"/>
            </a:xfrm>
            <a:custGeom>
              <a:avLst/>
              <a:gdLst>
                <a:gd name="T0" fmla="*/ 139 w 276"/>
                <a:gd name="T1" fmla="*/ 161 h 239"/>
                <a:gd name="T2" fmla="*/ 111 w 276"/>
                <a:gd name="T3" fmla="*/ 161 h 239"/>
                <a:gd name="T4" fmla="*/ 111 w 276"/>
                <a:gd name="T5" fmla="*/ 190 h 239"/>
                <a:gd name="T6" fmla="*/ 139 w 276"/>
                <a:gd name="T7" fmla="*/ 190 h 239"/>
                <a:gd name="T8" fmla="*/ 139 w 276"/>
                <a:gd name="T9" fmla="*/ 161 h 239"/>
                <a:gd name="T10" fmla="*/ 63 w 276"/>
                <a:gd name="T11" fmla="*/ 112 h 239"/>
                <a:gd name="T12" fmla="*/ 137 w 276"/>
                <a:gd name="T13" fmla="*/ 38 h 239"/>
                <a:gd name="T14" fmla="*/ 210 w 276"/>
                <a:gd name="T15" fmla="*/ 112 h 239"/>
                <a:gd name="T16" fmla="*/ 63 w 276"/>
                <a:gd name="T17" fmla="*/ 112 h 239"/>
                <a:gd name="T18" fmla="*/ 137 w 276"/>
                <a:gd name="T19" fmla="*/ 0 h 239"/>
                <a:gd name="T20" fmla="*/ 127 w 276"/>
                <a:gd name="T21" fmla="*/ 10 h 239"/>
                <a:gd name="T22" fmla="*/ 21 w 276"/>
                <a:gd name="T23" fmla="*/ 116 h 239"/>
                <a:gd name="T24" fmla="*/ 0 w 276"/>
                <a:gd name="T25" fmla="*/ 140 h 239"/>
                <a:gd name="T26" fmla="*/ 56 w 276"/>
                <a:gd name="T27" fmla="*/ 140 h 239"/>
                <a:gd name="T28" fmla="*/ 56 w 276"/>
                <a:gd name="T29" fmla="*/ 239 h 239"/>
                <a:gd name="T30" fmla="*/ 85 w 276"/>
                <a:gd name="T31" fmla="*/ 239 h 239"/>
                <a:gd name="T32" fmla="*/ 85 w 276"/>
                <a:gd name="T33" fmla="*/ 140 h 239"/>
                <a:gd name="T34" fmla="*/ 184 w 276"/>
                <a:gd name="T35" fmla="*/ 140 h 239"/>
                <a:gd name="T36" fmla="*/ 184 w 276"/>
                <a:gd name="T37" fmla="*/ 239 h 239"/>
                <a:gd name="T38" fmla="*/ 213 w 276"/>
                <a:gd name="T39" fmla="*/ 239 h 239"/>
                <a:gd name="T40" fmla="*/ 213 w 276"/>
                <a:gd name="T41" fmla="*/ 140 h 239"/>
                <a:gd name="T42" fmla="*/ 276 w 276"/>
                <a:gd name="T43" fmla="*/ 140 h 239"/>
                <a:gd name="T44" fmla="*/ 253 w 276"/>
                <a:gd name="T45" fmla="*/ 116 h 239"/>
                <a:gd name="T46" fmla="*/ 146 w 276"/>
                <a:gd name="T47" fmla="*/ 10 h 239"/>
                <a:gd name="T48" fmla="*/ 137 w 276"/>
                <a:gd name="T49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76" h="239">
                  <a:moveTo>
                    <a:pt x="139" y="161"/>
                  </a:moveTo>
                  <a:lnTo>
                    <a:pt x="111" y="161"/>
                  </a:lnTo>
                  <a:lnTo>
                    <a:pt x="111" y="190"/>
                  </a:lnTo>
                  <a:lnTo>
                    <a:pt x="139" y="190"/>
                  </a:lnTo>
                  <a:lnTo>
                    <a:pt x="139" y="161"/>
                  </a:lnTo>
                  <a:moveTo>
                    <a:pt x="63" y="112"/>
                  </a:moveTo>
                  <a:lnTo>
                    <a:pt x="137" y="38"/>
                  </a:lnTo>
                  <a:lnTo>
                    <a:pt x="210" y="112"/>
                  </a:lnTo>
                  <a:lnTo>
                    <a:pt x="63" y="112"/>
                  </a:lnTo>
                  <a:moveTo>
                    <a:pt x="137" y="0"/>
                  </a:moveTo>
                  <a:lnTo>
                    <a:pt x="127" y="10"/>
                  </a:lnTo>
                  <a:lnTo>
                    <a:pt x="21" y="116"/>
                  </a:lnTo>
                  <a:lnTo>
                    <a:pt x="0" y="140"/>
                  </a:lnTo>
                  <a:lnTo>
                    <a:pt x="56" y="140"/>
                  </a:lnTo>
                  <a:lnTo>
                    <a:pt x="56" y="239"/>
                  </a:lnTo>
                  <a:lnTo>
                    <a:pt x="85" y="239"/>
                  </a:lnTo>
                  <a:lnTo>
                    <a:pt x="85" y="140"/>
                  </a:lnTo>
                  <a:lnTo>
                    <a:pt x="184" y="140"/>
                  </a:lnTo>
                  <a:lnTo>
                    <a:pt x="184" y="239"/>
                  </a:lnTo>
                  <a:lnTo>
                    <a:pt x="213" y="239"/>
                  </a:lnTo>
                  <a:lnTo>
                    <a:pt x="213" y="140"/>
                  </a:lnTo>
                  <a:lnTo>
                    <a:pt x="276" y="140"/>
                  </a:lnTo>
                  <a:lnTo>
                    <a:pt x="253" y="116"/>
                  </a:lnTo>
                  <a:lnTo>
                    <a:pt x="146" y="10"/>
                  </a:lnTo>
                  <a:lnTo>
                    <a:pt x="137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1318054" y="3168485"/>
              <a:ext cx="1521423" cy="622459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48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对称律</a:t>
              </a:r>
              <a:endParaRPr lang="zh-CN" altLang="en-US" sz="48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7" name="Freeform 42"/>
          <p:cNvSpPr>
            <a:spLocks noEditPoints="1"/>
          </p:cNvSpPr>
          <p:nvPr/>
        </p:nvSpPr>
        <p:spPr bwMode="auto">
          <a:xfrm>
            <a:off x="6769923" y="2801853"/>
            <a:ext cx="370720" cy="372269"/>
          </a:xfrm>
          <a:custGeom>
            <a:avLst/>
            <a:gdLst>
              <a:gd name="T0" fmla="*/ 58 w 104"/>
              <a:gd name="T1" fmla="*/ 46 h 105"/>
              <a:gd name="T2" fmla="*/ 58 w 104"/>
              <a:gd name="T3" fmla="*/ 23 h 105"/>
              <a:gd name="T4" fmla="*/ 45 w 104"/>
              <a:gd name="T5" fmla="*/ 23 h 105"/>
              <a:gd name="T6" fmla="*/ 45 w 104"/>
              <a:gd name="T7" fmla="*/ 46 h 105"/>
              <a:gd name="T8" fmla="*/ 23 w 104"/>
              <a:gd name="T9" fmla="*/ 46 h 105"/>
              <a:gd name="T10" fmla="*/ 23 w 104"/>
              <a:gd name="T11" fmla="*/ 58 h 105"/>
              <a:gd name="T12" fmla="*/ 45 w 104"/>
              <a:gd name="T13" fmla="*/ 58 h 105"/>
              <a:gd name="T14" fmla="*/ 45 w 104"/>
              <a:gd name="T15" fmla="*/ 82 h 105"/>
              <a:gd name="T16" fmla="*/ 58 w 104"/>
              <a:gd name="T17" fmla="*/ 82 h 105"/>
              <a:gd name="T18" fmla="*/ 58 w 104"/>
              <a:gd name="T19" fmla="*/ 58 h 105"/>
              <a:gd name="T20" fmla="*/ 80 w 104"/>
              <a:gd name="T21" fmla="*/ 58 h 105"/>
              <a:gd name="T22" fmla="*/ 80 w 104"/>
              <a:gd name="T23" fmla="*/ 46 h 105"/>
              <a:gd name="T24" fmla="*/ 58 w 104"/>
              <a:gd name="T25" fmla="*/ 46 h 105"/>
              <a:gd name="T26" fmla="*/ 52 w 104"/>
              <a:gd name="T27" fmla="*/ 0 h 105"/>
              <a:gd name="T28" fmla="*/ 0 w 104"/>
              <a:gd name="T29" fmla="*/ 52 h 105"/>
              <a:gd name="T30" fmla="*/ 52 w 104"/>
              <a:gd name="T31" fmla="*/ 105 h 105"/>
              <a:gd name="T32" fmla="*/ 104 w 104"/>
              <a:gd name="T33" fmla="*/ 52 h 105"/>
              <a:gd name="T34" fmla="*/ 52 w 104"/>
              <a:gd name="T35" fmla="*/ 0 h 105"/>
              <a:gd name="T36" fmla="*/ 52 w 104"/>
              <a:gd name="T37" fmla="*/ 93 h 105"/>
              <a:gd name="T38" fmla="*/ 11 w 104"/>
              <a:gd name="T39" fmla="*/ 52 h 105"/>
              <a:gd name="T40" fmla="*/ 52 w 104"/>
              <a:gd name="T41" fmla="*/ 12 h 105"/>
              <a:gd name="T42" fmla="*/ 92 w 104"/>
              <a:gd name="T43" fmla="*/ 52 h 105"/>
              <a:gd name="T44" fmla="*/ 52 w 104"/>
              <a:gd name="T45" fmla="*/ 93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4" h="105">
                <a:moveTo>
                  <a:pt x="58" y="46"/>
                </a:moveTo>
                <a:cubicBezTo>
                  <a:pt x="58" y="23"/>
                  <a:pt x="58" y="23"/>
                  <a:pt x="58" y="2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46"/>
                  <a:pt x="45" y="46"/>
                  <a:pt x="45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58"/>
                  <a:pt x="23" y="58"/>
                  <a:pt x="23" y="58"/>
                </a:cubicBezTo>
                <a:cubicBezTo>
                  <a:pt x="45" y="58"/>
                  <a:pt x="45" y="58"/>
                  <a:pt x="45" y="58"/>
                </a:cubicBezTo>
                <a:cubicBezTo>
                  <a:pt x="45" y="82"/>
                  <a:pt x="45" y="82"/>
                  <a:pt x="45" y="82"/>
                </a:cubicBezTo>
                <a:cubicBezTo>
                  <a:pt x="58" y="82"/>
                  <a:pt x="58" y="82"/>
                  <a:pt x="58" y="82"/>
                </a:cubicBezTo>
                <a:cubicBezTo>
                  <a:pt x="58" y="58"/>
                  <a:pt x="58" y="58"/>
                  <a:pt x="58" y="58"/>
                </a:cubicBezTo>
                <a:cubicBezTo>
                  <a:pt x="80" y="58"/>
                  <a:pt x="80" y="58"/>
                  <a:pt x="80" y="58"/>
                </a:cubicBezTo>
                <a:cubicBezTo>
                  <a:pt x="80" y="46"/>
                  <a:pt x="80" y="46"/>
                  <a:pt x="80" y="46"/>
                </a:cubicBezTo>
                <a:lnTo>
                  <a:pt x="58" y="46"/>
                </a:lnTo>
                <a:close/>
                <a:moveTo>
                  <a:pt x="52" y="0"/>
                </a:moveTo>
                <a:cubicBezTo>
                  <a:pt x="23" y="0"/>
                  <a:pt x="0" y="24"/>
                  <a:pt x="0" y="52"/>
                </a:cubicBezTo>
                <a:cubicBezTo>
                  <a:pt x="0" y="81"/>
                  <a:pt x="23" y="105"/>
                  <a:pt x="52" y="105"/>
                </a:cubicBezTo>
                <a:cubicBezTo>
                  <a:pt x="81" y="105"/>
                  <a:pt x="104" y="81"/>
                  <a:pt x="104" y="52"/>
                </a:cubicBezTo>
                <a:cubicBezTo>
                  <a:pt x="104" y="24"/>
                  <a:pt x="81" y="0"/>
                  <a:pt x="52" y="0"/>
                </a:cubicBezTo>
                <a:close/>
                <a:moveTo>
                  <a:pt x="52" y="93"/>
                </a:moveTo>
                <a:cubicBezTo>
                  <a:pt x="29" y="93"/>
                  <a:pt x="11" y="75"/>
                  <a:pt x="11" y="52"/>
                </a:cubicBezTo>
                <a:cubicBezTo>
                  <a:pt x="11" y="30"/>
                  <a:pt x="29" y="12"/>
                  <a:pt x="52" y="12"/>
                </a:cubicBezTo>
                <a:cubicBezTo>
                  <a:pt x="74" y="12"/>
                  <a:pt x="92" y="30"/>
                  <a:pt x="92" y="52"/>
                </a:cubicBezTo>
                <a:cubicBezTo>
                  <a:pt x="92" y="75"/>
                  <a:pt x="74" y="93"/>
                  <a:pt x="52" y="93"/>
                </a:cubicBezTo>
                <a:close/>
              </a:path>
            </a:pathLst>
          </a:custGeom>
          <a:solidFill>
            <a:srgbClr val="EF7F6F"/>
          </a:solidFill>
          <a:ln>
            <a:noFill/>
          </a:ln>
        </p:spPr>
        <p:txBody>
          <a:bodyPr vert="horz" wrap="square" lIns="121908" tIns="60954" rIns="121908" bIns="60954" numCol="1" anchor="t" anchorCtr="0" compatLnSpc="1"/>
          <a:lstStyle/>
          <a:p>
            <a:pPr defTabSz="1218565">
              <a:defRPr/>
            </a:pPr>
            <a:endParaRPr lang="zh-CN" altLang="en-US" sz="2400" ker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215049" y="2801892"/>
            <a:ext cx="4354159" cy="335915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algn="just"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狭义上是指同性、同量、同结构的均衡形态。</a:t>
            </a:r>
            <a:endParaRPr lang="zh-CN" altLang="en-US" sz="14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Freeform 42"/>
          <p:cNvSpPr>
            <a:spLocks noEditPoints="1"/>
          </p:cNvSpPr>
          <p:nvPr/>
        </p:nvSpPr>
        <p:spPr bwMode="auto">
          <a:xfrm>
            <a:off x="6769923" y="3988280"/>
            <a:ext cx="370720" cy="372269"/>
          </a:xfrm>
          <a:custGeom>
            <a:avLst/>
            <a:gdLst>
              <a:gd name="T0" fmla="*/ 58 w 104"/>
              <a:gd name="T1" fmla="*/ 46 h 105"/>
              <a:gd name="T2" fmla="*/ 58 w 104"/>
              <a:gd name="T3" fmla="*/ 23 h 105"/>
              <a:gd name="T4" fmla="*/ 45 w 104"/>
              <a:gd name="T5" fmla="*/ 23 h 105"/>
              <a:gd name="T6" fmla="*/ 45 w 104"/>
              <a:gd name="T7" fmla="*/ 46 h 105"/>
              <a:gd name="T8" fmla="*/ 23 w 104"/>
              <a:gd name="T9" fmla="*/ 46 h 105"/>
              <a:gd name="T10" fmla="*/ 23 w 104"/>
              <a:gd name="T11" fmla="*/ 58 h 105"/>
              <a:gd name="T12" fmla="*/ 45 w 104"/>
              <a:gd name="T13" fmla="*/ 58 h 105"/>
              <a:gd name="T14" fmla="*/ 45 w 104"/>
              <a:gd name="T15" fmla="*/ 82 h 105"/>
              <a:gd name="T16" fmla="*/ 58 w 104"/>
              <a:gd name="T17" fmla="*/ 82 h 105"/>
              <a:gd name="T18" fmla="*/ 58 w 104"/>
              <a:gd name="T19" fmla="*/ 58 h 105"/>
              <a:gd name="T20" fmla="*/ 80 w 104"/>
              <a:gd name="T21" fmla="*/ 58 h 105"/>
              <a:gd name="T22" fmla="*/ 80 w 104"/>
              <a:gd name="T23" fmla="*/ 46 h 105"/>
              <a:gd name="T24" fmla="*/ 58 w 104"/>
              <a:gd name="T25" fmla="*/ 46 h 105"/>
              <a:gd name="T26" fmla="*/ 52 w 104"/>
              <a:gd name="T27" fmla="*/ 0 h 105"/>
              <a:gd name="T28" fmla="*/ 0 w 104"/>
              <a:gd name="T29" fmla="*/ 52 h 105"/>
              <a:gd name="T30" fmla="*/ 52 w 104"/>
              <a:gd name="T31" fmla="*/ 105 h 105"/>
              <a:gd name="T32" fmla="*/ 104 w 104"/>
              <a:gd name="T33" fmla="*/ 52 h 105"/>
              <a:gd name="T34" fmla="*/ 52 w 104"/>
              <a:gd name="T35" fmla="*/ 0 h 105"/>
              <a:gd name="T36" fmla="*/ 52 w 104"/>
              <a:gd name="T37" fmla="*/ 93 h 105"/>
              <a:gd name="T38" fmla="*/ 11 w 104"/>
              <a:gd name="T39" fmla="*/ 52 h 105"/>
              <a:gd name="T40" fmla="*/ 52 w 104"/>
              <a:gd name="T41" fmla="*/ 12 h 105"/>
              <a:gd name="T42" fmla="*/ 92 w 104"/>
              <a:gd name="T43" fmla="*/ 52 h 105"/>
              <a:gd name="T44" fmla="*/ 52 w 104"/>
              <a:gd name="T45" fmla="*/ 93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4" h="105">
                <a:moveTo>
                  <a:pt x="58" y="46"/>
                </a:moveTo>
                <a:cubicBezTo>
                  <a:pt x="58" y="23"/>
                  <a:pt x="58" y="23"/>
                  <a:pt x="58" y="2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46"/>
                  <a:pt x="45" y="46"/>
                  <a:pt x="45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58"/>
                  <a:pt x="23" y="58"/>
                  <a:pt x="23" y="58"/>
                </a:cubicBezTo>
                <a:cubicBezTo>
                  <a:pt x="45" y="58"/>
                  <a:pt x="45" y="58"/>
                  <a:pt x="45" y="58"/>
                </a:cubicBezTo>
                <a:cubicBezTo>
                  <a:pt x="45" y="82"/>
                  <a:pt x="45" y="82"/>
                  <a:pt x="45" y="82"/>
                </a:cubicBezTo>
                <a:cubicBezTo>
                  <a:pt x="58" y="82"/>
                  <a:pt x="58" y="82"/>
                  <a:pt x="58" y="82"/>
                </a:cubicBezTo>
                <a:cubicBezTo>
                  <a:pt x="58" y="58"/>
                  <a:pt x="58" y="58"/>
                  <a:pt x="58" y="58"/>
                </a:cubicBezTo>
                <a:cubicBezTo>
                  <a:pt x="80" y="58"/>
                  <a:pt x="80" y="58"/>
                  <a:pt x="80" y="58"/>
                </a:cubicBezTo>
                <a:cubicBezTo>
                  <a:pt x="80" y="46"/>
                  <a:pt x="80" y="46"/>
                  <a:pt x="80" y="46"/>
                </a:cubicBezTo>
                <a:lnTo>
                  <a:pt x="58" y="46"/>
                </a:lnTo>
                <a:close/>
                <a:moveTo>
                  <a:pt x="52" y="0"/>
                </a:moveTo>
                <a:cubicBezTo>
                  <a:pt x="23" y="0"/>
                  <a:pt x="0" y="24"/>
                  <a:pt x="0" y="52"/>
                </a:cubicBezTo>
                <a:cubicBezTo>
                  <a:pt x="0" y="81"/>
                  <a:pt x="23" y="105"/>
                  <a:pt x="52" y="105"/>
                </a:cubicBezTo>
                <a:cubicBezTo>
                  <a:pt x="81" y="105"/>
                  <a:pt x="104" y="81"/>
                  <a:pt x="104" y="52"/>
                </a:cubicBezTo>
                <a:cubicBezTo>
                  <a:pt x="104" y="24"/>
                  <a:pt x="81" y="0"/>
                  <a:pt x="52" y="0"/>
                </a:cubicBezTo>
                <a:close/>
                <a:moveTo>
                  <a:pt x="52" y="93"/>
                </a:moveTo>
                <a:cubicBezTo>
                  <a:pt x="29" y="93"/>
                  <a:pt x="11" y="75"/>
                  <a:pt x="11" y="52"/>
                </a:cubicBezTo>
                <a:cubicBezTo>
                  <a:pt x="11" y="30"/>
                  <a:pt x="29" y="12"/>
                  <a:pt x="52" y="12"/>
                </a:cubicBezTo>
                <a:cubicBezTo>
                  <a:pt x="74" y="12"/>
                  <a:pt x="92" y="30"/>
                  <a:pt x="92" y="52"/>
                </a:cubicBezTo>
                <a:cubicBezTo>
                  <a:pt x="92" y="75"/>
                  <a:pt x="74" y="93"/>
                  <a:pt x="52" y="93"/>
                </a:cubicBezTo>
                <a:close/>
              </a:path>
            </a:pathLst>
          </a:custGeom>
          <a:solidFill>
            <a:srgbClr val="EF7F6F"/>
          </a:solidFill>
          <a:ln>
            <a:noFill/>
          </a:ln>
        </p:spPr>
        <p:txBody>
          <a:bodyPr vert="horz" wrap="square" lIns="121908" tIns="60954" rIns="121908" bIns="60954" numCol="1" anchor="t" anchorCtr="0" compatLnSpc="1"/>
          <a:lstStyle/>
          <a:p>
            <a:pPr defTabSz="1218565">
              <a:defRPr/>
            </a:pPr>
            <a:endParaRPr lang="zh-CN" altLang="en-US" sz="2400" ker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215049" y="3846079"/>
            <a:ext cx="4354159" cy="551180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algn="just"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广义上则理解为均衡的变化统一，以及由此产生的连续、统觉等视觉形态和规律。</a:t>
            </a:r>
            <a:endParaRPr lang="zh-CN" altLang="en-US" sz="14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06970" y="1754505"/>
            <a:ext cx="1701165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对称</a:t>
            </a:r>
            <a:endParaRPr lang="zh-CN" altLang="en-US" sz="28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ransition advTm="7145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4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4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4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4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4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4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" presetClass="emph" presetSubtype="0" autoRev="1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40" dur="100" fill="hold"/>
                                        <p:tgtEl>
                                          <p:spTgt spid="27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6" presetClass="emph" presetSubtype="0" autoRev="1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52" dur="100" fill="hold"/>
                                        <p:tgtEl>
                                          <p:spTgt spid="29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27" grpId="1" bldLvl="0" animBg="1"/>
      <p:bldP spid="28" grpId="0"/>
      <p:bldP spid="29" grpId="0" bldLvl="0" animBg="1"/>
      <p:bldP spid="29" grpId="1" bldLvl="0" animBg="1"/>
      <p:bldP spid="3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72621"/>
            <a:ext cx="10515600" cy="485107"/>
          </a:xfrm>
        </p:spPr>
        <p:txBody>
          <a:bodyPr>
            <a:normAutofit fontScale="90000"/>
          </a:bodyPr>
          <a:lstStyle>
            <a:lvl1pPr algn="ctr"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en-US" altLang="zh-CN"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统一与变化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 userDrawn="1"/>
        </p:nvSpPr>
        <p:spPr>
          <a:xfrm>
            <a:off x="0" y="814606"/>
            <a:ext cx="12192000" cy="6136104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5314180" y="3274714"/>
            <a:ext cx="1216968" cy="1217127"/>
            <a:chOff x="4279027" y="2408598"/>
            <a:chExt cx="912845" cy="912845"/>
          </a:xfrm>
        </p:grpSpPr>
        <p:sp>
          <p:nvSpPr>
            <p:cNvPr id="4" name="椭圆 3"/>
            <p:cNvSpPr/>
            <p:nvPr/>
          </p:nvSpPr>
          <p:spPr>
            <a:xfrm rot="20170909">
              <a:off x="4279027" y="2408598"/>
              <a:ext cx="912845" cy="91284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12700">
              <a:solidFill>
                <a:schemeClr val="bg1"/>
              </a:solidFill>
            </a:ln>
            <a:effectLst>
              <a:outerShdw blurRad="152400" dist="63500" dir="8100000" algn="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" name="Freeform 26"/>
            <p:cNvSpPr>
              <a:spLocks noChangeAspect="1" noEditPoints="1"/>
            </p:cNvSpPr>
            <p:nvPr/>
          </p:nvSpPr>
          <p:spPr bwMode="auto">
            <a:xfrm>
              <a:off x="4545181" y="2640158"/>
              <a:ext cx="380536" cy="449723"/>
            </a:xfrm>
            <a:custGeom>
              <a:avLst/>
              <a:gdLst>
                <a:gd name="T0" fmla="*/ 170 w 224"/>
                <a:gd name="T1" fmla="*/ 0 h 264"/>
                <a:gd name="T2" fmla="*/ 200 w 224"/>
                <a:gd name="T3" fmla="*/ 30 h 264"/>
                <a:gd name="T4" fmla="*/ 188 w 224"/>
                <a:gd name="T5" fmla="*/ 104 h 264"/>
                <a:gd name="T6" fmla="*/ 183 w 224"/>
                <a:gd name="T7" fmla="*/ 18 h 264"/>
                <a:gd name="T8" fmla="*/ 56 w 224"/>
                <a:gd name="T9" fmla="*/ 13 h 264"/>
                <a:gd name="T10" fmla="*/ 75 w 224"/>
                <a:gd name="T11" fmla="*/ 37 h 264"/>
                <a:gd name="T12" fmla="*/ 12 w 224"/>
                <a:gd name="T13" fmla="*/ 112 h 264"/>
                <a:gd name="T14" fmla="*/ 17 w 224"/>
                <a:gd name="T15" fmla="*/ 240 h 264"/>
                <a:gd name="T16" fmla="*/ 67 w 224"/>
                <a:gd name="T17" fmla="*/ 245 h 264"/>
                <a:gd name="T18" fmla="*/ 29 w 224"/>
                <a:gd name="T19" fmla="*/ 257 h 264"/>
                <a:gd name="T20" fmla="*/ 0 w 224"/>
                <a:gd name="T21" fmla="*/ 228 h 264"/>
                <a:gd name="T22" fmla="*/ 0 w 224"/>
                <a:gd name="T23" fmla="*/ 108 h 264"/>
                <a:gd name="T24" fmla="*/ 34 w 224"/>
                <a:gd name="T25" fmla="*/ 3 h 264"/>
                <a:gd name="T26" fmla="*/ 34 w 224"/>
                <a:gd name="T27" fmla="*/ 3 h 264"/>
                <a:gd name="T28" fmla="*/ 34 w 224"/>
                <a:gd name="T29" fmla="*/ 3 h 264"/>
                <a:gd name="T30" fmla="*/ 36 w 224"/>
                <a:gd name="T31" fmla="*/ 2 h 264"/>
                <a:gd name="T32" fmla="*/ 36 w 224"/>
                <a:gd name="T33" fmla="*/ 2 h 264"/>
                <a:gd name="T34" fmla="*/ 36 w 224"/>
                <a:gd name="T35" fmla="*/ 2 h 264"/>
                <a:gd name="T36" fmla="*/ 36 w 224"/>
                <a:gd name="T37" fmla="*/ 2 h 264"/>
                <a:gd name="T38" fmla="*/ 38 w 224"/>
                <a:gd name="T39" fmla="*/ 0 h 264"/>
                <a:gd name="T40" fmla="*/ 38 w 224"/>
                <a:gd name="T41" fmla="*/ 0 h 264"/>
                <a:gd name="T42" fmla="*/ 38 w 224"/>
                <a:gd name="T43" fmla="*/ 0 h 264"/>
                <a:gd name="T44" fmla="*/ 38 w 224"/>
                <a:gd name="T45" fmla="*/ 0 h 264"/>
                <a:gd name="T46" fmla="*/ 38 w 224"/>
                <a:gd name="T47" fmla="*/ 0 h 264"/>
                <a:gd name="T48" fmla="*/ 39 w 224"/>
                <a:gd name="T49" fmla="*/ 0 h 264"/>
                <a:gd name="T50" fmla="*/ 40 w 224"/>
                <a:gd name="T51" fmla="*/ 0 h 264"/>
                <a:gd name="T52" fmla="*/ 37 w 224"/>
                <a:gd name="T53" fmla="*/ 180 h 264"/>
                <a:gd name="T54" fmla="*/ 101 w 224"/>
                <a:gd name="T55" fmla="*/ 170 h 264"/>
                <a:gd name="T56" fmla="*/ 37 w 224"/>
                <a:gd name="T57" fmla="*/ 143 h 264"/>
                <a:gd name="T58" fmla="*/ 101 w 224"/>
                <a:gd name="T59" fmla="*/ 153 h 264"/>
                <a:gd name="T60" fmla="*/ 37 w 224"/>
                <a:gd name="T61" fmla="*/ 143 h 264"/>
                <a:gd name="T62" fmla="*/ 37 w 224"/>
                <a:gd name="T63" fmla="*/ 127 h 264"/>
                <a:gd name="T64" fmla="*/ 166 w 224"/>
                <a:gd name="T65" fmla="*/ 117 h 264"/>
                <a:gd name="T66" fmla="*/ 104 w 224"/>
                <a:gd name="T67" fmla="*/ 86 h 264"/>
                <a:gd name="T68" fmla="*/ 166 w 224"/>
                <a:gd name="T69" fmla="*/ 96 h 264"/>
                <a:gd name="T70" fmla="*/ 104 w 224"/>
                <a:gd name="T71" fmla="*/ 86 h 264"/>
                <a:gd name="T72" fmla="*/ 104 w 224"/>
                <a:gd name="T73" fmla="*/ 69 h 264"/>
                <a:gd name="T74" fmla="*/ 166 w 224"/>
                <a:gd name="T75" fmla="*/ 59 h 264"/>
                <a:gd name="T76" fmla="*/ 104 w 224"/>
                <a:gd name="T77" fmla="*/ 34 h 264"/>
                <a:gd name="T78" fmla="*/ 166 w 224"/>
                <a:gd name="T79" fmla="*/ 44 h 264"/>
                <a:gd name="T80" fmla="*/ 104 w 224"/>
                <a:gd name="T81" fmla="*/ 34 h 264"/>
                <a:gd name="T82" fmla="*/ 94 w 224"/>
                <a:gd name="T83" fmla="*/ 217 h 264"/>
                <a:gd name="T84" fmla="*/ 224 w 224"/>
                <a:gd name="T85" fmla="*/ 147 h 264"/>
                <a:gd name="T86" fmla="*/ 90 w 224"/>
                <a:gd name="T87" fmla="*/ 222 h 264"/>
                <a:gd name="T88" fmla="*/ 88 w 224"/>
                <a:gd name="T89" fmla="*/ 264 h 264"/>
                <a:gd name="T90" fmla="*/ 90 w 224"/>
                <a:gd name="T91" fmla="*/ 222 h 264"/>
                <a:gd name="T92" fmla="*/ 188 w 224"/>
                <a:gd name="T93" fmla="*/ 205 h 264"/>
                <a:gd name="T94" fmla="*/ 183 w 224"/>
                <a:gd name="T95" fmla="*/ 240 h 264"/>
                <a:gd name="T96" fmla="*/ 147 w 224"/>
                <a:gd name="T97" fmla="*/ 245 h 264"/>
                <a:gd name="T98" fmla="*/ 145 w 224"/>
                <a:gd name="T99" fmla="*/ 257 h 264"/>
                <a:gd name="T100" fmla="*/ 191 w 224"/>
                <a:gd name="T101" fmla="*/ 248 h 264"/>
                <a:gd name="T102" fmla="*/ 200 w 224"/>
                <a:gd name="T103" fmla="*/ 192 h 264"/>
                <a:gd name="T104" fmla="*/ 62 w 224"/>
                <a:gd name="T105" fmla="*/ 34 h 264"/>
                <a:gd name="T106" fmla="*/ 22 w 224"/>
                <a:gd name="T107" fmla="*/ 8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4" h="264">
                  <a:moveTo>
                    <a:pt x="40" y="0"/>
                  </a:moveTo>
                  <a:cubicBezTo>
                    <a:pt x="170" y="0"/>
                    <a:pt x="170" y="0"/>
                    <a:pt x="170" y="0"/>
                  </a:cubicBezTo>
                  <a:cubicBezTo>
                    <a:pt x="179" y="0"/>
                    <a:pt x="186" y="3"/>
                    <a:pt x="191" y="9"/>
                  </a:cubicBezTo>
                  <a:cubicBezTo>
                    <a:pt x="197" y="14"/>
                    <a:pt x="200" y="21"/>
                    <a:pt x="200" y="30"/>
                  </a:cubicBezTo>
                  <a:cubicBezTo>
                    <a:pt x="200" y="92"/>
                    <a:pt x="200" y="92"/>
                    <a:pt x="200" y="92"/>
                  </a:cubicBezTo>
                  <a:cubicBezTo>
                    <a:pt x="188" y="104"/>
                    <a:pt x="188" y="104"/>
                    <a:pt x="188" y="104"/>
                  </a:cubicBezTo>
                  <a:cubicBezTo>
                    <a:pt x="188" y="30"/>
                    <a:pt x="188" y="30"/>
                    <a:pt x="188" y="30"/>
                  </a:cubicBezTo>
                  <a:cubicBezTo>
                    <a:pt x="188" y="25"/>
                    <a:pt x="186" y="21"/>
                    <a:pt x="183" y="18"/>
                  </a:cubicBezTo>
                  <a:cubicBezTo>
                    <a:pt x="179" y="14"/>
                    <a:pt x="175" y="13"/>
                    <a:pt x="170" y="13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7" y="30"/>
                    <a:pt x="77" y="34"/>
                    <a:pt x="75" y="37"/>
                  </a:cubicBezTo>
                  <a:cubicBezTo>
                    <a:pt x="75" y="37"/>
                    <a:pt x="75" y="37"/>
                    <a:pt x="75" y="37"/>
                  </a:cubicBezTo>
                  <a:cubicBezTo>
                    <a:pt x="12" y="112"/>
                    <a:pt x="12" y="112"/>
                    <a:pt x="12" y="112"/>
                  </a:cubicBezTo>
                  <a:cubicBezTo>
                    <a:pt x="12" y="228"/>
                    <a:pt x="12" y="228"/>
                    <a:pt x="12" y="228"/>
                  </a:cubicBezTo>
                  <a:cubicBezTo>
                    <a:pt x="12" y="232"/>
                    <a:pt x="14" y="236"/>
                    <a:pt x="17" y="240"/>
                  </a:cubicBezTo>
                  <a:cubicBezTo>
                    <a:pt x="20" y="243"/>
                    <a:pt x="25" y="245"/>
                    <a:pt x="29" y="245"/>
                  </a:cubicBezTo>
                  <a:cubicBezTo>
                    <a:pt x="67" y="245"/>
                    <a:pt x="67" y="245"/>
                    <a:pt x="67" y="245"/>
                  </a:cubicBezTo>
                  <a:cubicBezTo>
                    <a:pt x="62" y="257"/>
                    <a:pt x="62" y="257"/>
                    <a:pt x="62" y="257"/>
                  </a:cubicBezTo>
                  <a:cubicBezTo>
                    <a:pt x="29" y="257"/>
                    <a:pt x="29" y="257"/>
                    <a:pt x="29" y="257"/>
                  </a:cubicBezTo>
                  <a:cubicBezTo>
                    <a:pt x="21" y="257"/>
                    <a:pt x="14" y="254"/>
                    <a:pt x="9" y="248"/>
                  </a:cubicBezTo>
                  <a:cubicBezTo>
                    <a:pt x="3" y="243"/>
                    <a:pt x="0" y="236"/>
                    <a:pt x="0" y="228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09"/>
                    <a:pt x="0" y="108"/>
                    <a:pt x="0" y="10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4"/>
                    <a:pt x="34" y="4"/>
                    <a:pt x="34" y="3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5" y="3"/>
                    <a:pt x="35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6" y="1"/>
                    <a:pt x="37" y="1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lose/>
                  <a:moveTo>
                    <a:pt x="37" y="170"/>
                  </a:moveTo>
                  <a:cubicBezTo>
                    <a:pt x="37" y="180"/>
                    <a:pt x="37" y="180"/>
                    <a:pt x="37" y="180"/>
                  </a:cubicBezTo>
                  <a:cubicBezTo>
                    <a:pt x="101" y="180"/>
                    <a:pt x="101" y="180"/>
                    <a:pt x="101" y="180"/>
                  </a:cubicBezTo>
                  <a:cubicBezTo>
                    <a:pt x="101" y="170"/>
                    <a:pt x="101" y="170"/>
                    <a:pt x="101" y="170"/>
                  </a:cubicBezTo>
                  <a:cubicBezTo>
                    <a:pt x="37" y="170"/>
                    <a:pt x="37" y="170"/>
                    <a:pt x="37" y="170"/>
                  </a:cubicBezTo>
                  <a:close/>
                  <a:moveTo>
                    <a:pt x="37" y="143"/>
                  </a:moveTo>
                  <a:cubicBezTo>
                    <a:pt x="37" y="153"/>
                    <a:pt x="37" y="153"/>
                    <a:pt x="37" y="153"/>
                  </a:cubicBezTo>
                  <a:cubicBezTo>
                    <a:pt x="101" y="153"/>
                    <a:pt x="101" y="153"/>
                    <a:pt x="101" y="153"/>
                  </a:cubicBezTo>
                  <a:cubicBezTo>
                    <a:pt x="101" y="143"/>
                    <a:pt x="101" y="143"/>
                    <a:pt x="101" y="143"/>
                  </a:cubicBezTo>
                  <a:cubicBezTo>
                    <a:pt x="37" y="143"/>
                    <a:pt x="37" y="143"/>
                    <a:pt x="37" y="143"/>
                  </a:cubicBezTo>
                  <a:close/>
                  <a:moveTo>
                    <a:pt x="37" y="117"/>
                  </a:moveTo>
                  <a:cubicBezTo>
                    <a:pt x="37" y="127"/>
                    <a:pt x="37" y="127"/>
                    <a:pt x="37" y="127"/>
                  </a:cubicBezTo>
                  <a:cubicBezTo>
                    <a:pt x="166" y="127"/>
                    <a:pt x="166" y="127"/>
                    <a:pt x="166" y="127"/>
                  </a:cubicBezTo>
                  <a:cubicBezTo>
                    <a:pt x="166" y="117"/>
                    <a:pt x="166" y="117"/>
                    <a:pt x="166" y="117"/>
                  </a:cubicBezTo>
                  <a:cubicBezTo>
                    <a:pt x="37" y="117"/>
                    <a:pt x="37" y="117"/>
                    <a:pt x="37" y="117"/>
                  </a:cubicBezTo>
                  <a:close/>
                  <a:moveTo>
                    <a:pt x="104" y="86"/>
                  </a:moveTo>
                  <a:cubicBezTo>
                    <a:pt x="104" y="96"/>
                    <a:pt x="104" y="96"/>
                    <a:pt x="104" y="96"/>
                  </a:cubicBezTo>
                  <a:cubicBezTo>
                    <a:pt x="166" y="96"/>
                    <a:pt x="166" y="96"/>
                    <a:pt x="166" y="96"/>
                  </a:cubicBezTo>
                  <a:cubicBezTo>
                    <a:pt x="166" y="86"/>
                    <a:pt x="166" y="86"/>
                    <a:pt x="166" y="86"/>
                  </a:cubicBezTo>
                  <a:cubicBezTo>
                    <a:pt x="104" y="86"/>
                    <a:pt x="104" y="86"/>
                    <a:pt x="104" y="86"/>
                  </a:cubicBezTo>
                  <a:close/>
                  <a:moveTo>
                    <a:pt x="104" y="59"/>
                  </a:moveTo>
                  <a:cubicBezTo>
                    <a:pt x="104" y="69"/>
                    <a:pt x="104" y="69"/>
                    <a:pt x="104" y="69"/>
                  </a:cubicBezTo>
                  <a:cubicBezTo>
                    <a:pt x="166" y="69"/>
                    <a:pt x="166" y="69"/>
                    <a:pt x="166" y="69"/>
                  </a:cubicBezTo>
                  <a:cubicBezTo>
                    <a:pt x="166" y="59"/>
                    <a:pt x="166" y="59"/>
                    <a:pt x="166" y="59"/>
                  </a:cubicBezTo>
                  <a:cubicBezTo>
                    <a:pt x="104" y="59"/>
                    <a:pt x="104" y="59"/>
                    <a:pt x="104" y="59"/>
                  </a:cubicBezTo>
                  <a:close/>
                  <a:moveTo>
                    <a:pt x="104" y="34"/>
                  </a:moveTo>
                  <a:cubicBezTo>
                    <a:pt x="104" y="44"/>
                    <a:pt x="104" y="44"/>
                    <a:pt x="104" y="44"/>
                  </a:cubicBezTo>
                  <a:cubicBezTo>
                    <a:pt x="166" y="44"/>
                    <a:pt x="166" y="44"/>
                    <a:pt x="166" y="44"/>
                  </a:cubicBezTo>
                  <a:cubicBezTo>
                    <a:pt x="166" y="34"/>
                    <a:pt x="166" y="34"/>
                    <a:pt x="166" y="34"/>
                  </a:cubicBezTo>
                  <a:cubicBezTo>
                    <a:pt x="104" y="34"/>
                    <a:pt x="104" y="34"/>
                    <a:pt x="104" y="34"/>
                  </a:cubicBezTo>
                  <a:close/>
                  <a:moveTo>
                    <a:pt x="194" y="117"/>
                  </a:moveTo>
                  <a:cubicBezTo>
                    <a:pt x="94" y="217"/>
                    <a:pt x="94" y="217"/>
                    <a:pt x="94" y="217"/>
                  </a:cubicBezTo>
                  <a:cubicBezTo>
                    <a:pt x="124" y="248"/>
                    <a:pt x="124" y="248"/>
                    <a:pt x="124" y="248"/>
                  </a:cubicBezTo>
                  <a:cubicBezTo>
                    <a:pt x="224" y="147"/>
                    <a:pt x="224" y="147"/>
                    <a:pt x="224" y="147"/>
                  </a:cubicBezTo>
                  <a:cubicBezTo>
                    <a:pt x="194" y="117"/>
                    <a:pt x="194" y="117"/>
                    <a:pt x="194" y="117"/>
                  </a:cubicBezTo>
                  <a:close/>
                  <a:moveTo>
                    <a:pt x="90" y="222"/>
                  </a:moveTo>
                  <a:cubicBezTo>
                    <a:pt x="78" y="255"/>
                    <a:pt x="78" y="255"/>
                    <a:pt x="78" y="255"/>
                  </a:cubicBezTo>
                  <a:cubicBezTo>
                    <a:pt x="88" y="264"/>
                    <a:pt x="88" y="264"/>
                    <a:pt x="88" y="264"/>
                  </a:cubicBezTo>
                  <a:cubicBezTo>
                    <a:pt x="120" y="252"/>
                    <a:pt x="120" y="252"/>
                    <a:pt x="120" y="252"/>
                  </a:cubicBezTo>
                  <a:cubicBezTo>
                    <a:pt x="90" y="222"/>
                    <a:pt x="90" y="222"/>
                    <a:pt x="90" y="222"/>
                  </a:cubicBezTo>
                  <a:close/>
                  <a:moveTo>
                    <a:pt x="200" y="192"/>
                  </a:moveTo>
                  <a:cubicBezTo>
                    <a:pt x="188" y="205"/>
                    <a:pt x="188" y="205"/>
                    <a:pt x="188" y="205"/>
                  </a:cubicBezTo>
                  <a:cubicBezTo>
                    <a:pt x="188" y="228"/>
                    <a:pt x="188" y="228"/>
                    <a:pt x="188" y="228"/>
                  </a:cubicBezTo>
                  <a:cubicBezTo>
                    <a:pt x="188" y="232"/>
                    <a:pt x="186" y="236"/>
                    <a:pt x="183" y="240"/>
                  </a:cubicBezTo>
                  <a:cubicBezTo>
                    <a:pt x="179" y="243"/>
                    <a:pt x="175" y="245"/>
                    <a:pt x="170" y="245"/>
                  </a:cubicBezTo>
                  <a:cubicBezTo>
                    <a:pt x="147" y="245"/>
                    <a:pt x="147" y="245"/>
                    <a:pt x="147" y="245"/>
                  </a:cubicBezTo>
                  <a:cubicBezTo>
                    <a:pt x="140" y="252"/>
                    <a:pt x="140" y="252"/>
                    <a:pt x="140" y="252"/>
                  </a:cubicBezTo>
                  <a:cubicBezTo>
                    <a:pt x="145" y="257"/>
                    <a:pt x="145" y="257"/>
                    <a:pt x="145" y="257"/>
                  </a:cubicBezTo>
                  <a:cubicBezTo>
                    <a:pt x="170" y="257"/>
                    <a:pt x="170" y="257"/>
                    <a:pt x="170" y="257"/>
                  </a:cubicBezTo>
                  <a:cubicBezTo>
                    <a:pt x="179" y="257"/>
                    <a:pt x="186" y="254"/>
                    <a:pt x="191" y="248"/>
                  </a:cubicBezTo>
                  <a:cubicBezTo>
                    <a:pt x="197" y="243"/>
                    <a:pt x="200" y="236"/>
                    <a:pt x="200" y="228"/>
                  </a:cubicBezTo>
                  <a:cubicBezTo>
                    <a:pt x="200" y="192"/>
                    <a:pt x="200" y="192"/>
                    <a:pt x="200" y="192"/>
                  </a:cubicBezTo>
                  <a:close/>
                  <a:moveTo>
                    <a:pt x="22" y="81"/>
                  </a:moveTo>
                  <a:cubicBezTo>
                    <a:pt x="62" y="34"/>
                    <a:pt x="62" y="34"/>
                    <a:pt x="62" y="34"/>
                  </a:cubicBezTo>
                  <a:cubicBezTo>
                    <a:pt x="43" y="17"/>
                    <a:pt x="43" y="17"/>
                    <a:pt x="43" y="17"/>
                  </a:cubicBezTo>
                  <a:lnTo>
                    <a:pt x="22" y="81"/>
                  </a:lnTo>
                  <a:close/>
                </a:path>
              </a:pathLst>
            </a:custGeom>
            <a:solidFill>
              <a:srgbClr val="EF7F6F"/>
            </a:solidFill>
            <a:ln>
              <a:noFill/>
            </a:ln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606361" y="1510812"/>
            <a:ext cx="2063278" cy="2072953"/>
            <a:chOff x="2850864" y="1268551"/>
            <a:chExt cx="1547660" cy="1554715"/>
          </a:xfrm>
        </p:grpSpPr>
        <p:grpSp>
          <p:nvGrpSpPr>
            <p:cNvPr id="37" name="组合 36"/>
            <p:cNvGrpSpPr/>
            <p:nvPr/>
          </p:nvGrpSpPr>
          <p:grpSpPr>
            <a:xfrm>
              <a:off x="2850864" y="1268551"/>
              <a:ext cx="1547660" cy="1554715"/>
              <a:chOff x="3131840" y="1268551"/>
              <a:chExt cx="1547660" cy="1554715"/>
            </a:xfrm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38" name="Freeform 11"/>
              <p:cNvSpPr/>
              <p:nvPr/>
            </p:nvSpPr>
            <p:spPr bwMode="auto">
              <a:xfrm>
                <a:off x="3131840" y="1275606"/>
                <a:ext cx="1547660" cy="1547660"/>
              </a:xfrm>
              <a:custGeom>
                <a:avLst/>
                <a:gdLst/>
                <a:ahLst/>
                <a:cxnLst/>
                <a:rect l="l" t="t" r="r" b="b"/>
                <a:pathLst>
                  <a:path w="2722563" h="2722563">
                    <a:moveTo>
                      <a:pt x="1568450" y="0"/>
                    </a:moveTo>
                    <a:lnTo>
                      <a:pt x="2722563" y="1154113"/>
                    </a:lnTo>
                    <a:lnTo>
                      <a:pt x="2722563" y="1614079"/>
                    </a:lnTo>
                    <a:cubicBezTo>
                      <a:pt x="2122501" y="1640398"/>
                      <a:pt x="1641110" y="2122294"/>
                      <a:pt x="1615586" y="2722563"/>
                    </a:cubicBezTo>
                    <a:lnTo>
                      <a:pt x="1154113" y="2722563"/>
                    </a:lnTo>
                    <a:lnTo>
                      <a:pt x="0" y="1565275"/>
                    </a:lnTo>
                    <a:close/>
                  </a:path>
                </a:pathLst>
              </a:custGeom>
              <a:blipFill rotWithShape="1">
                <a:blip r:embed="rId1"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9" name="Freeform 11"/>
              <p:cNvSpPr/>
              <p:nvPr/>
            </p:nvSpPr>
            <p:spPr bwMode="auto">
              <a:xfrm>
                <a:off x="3136352" y="1268551"/>
                <a:ext cx="965401" cy="1547660"/>
              </a:xfrm>
              <a:custGeom>
                <a:avLst/>
                <a:gdLst/>
                <a:ahLst/>
                <a:cxnLst/>
                <a:rect l="l" t="t" r="r" b="b"/>
                <a:pathLst>
                  <a:path w="965401" h="1547660">
                    <a:moveTo>
                      <a:pt x="891596" y="0"/>
                    </a:moveTo>
                    <a:lnTo>
                      <a:pt x="965401" y="73804"/>
                    </a:lnTo>
                    <a:cubicBezTo>
                      <a:pt x="773755" y="303918"/>
                      <a:pt x="660174" y="594511"/>
                      <a:pt x="660174" y="910189"/>
                    </a:cubicBezTo>
                    <a:cubicBezTo>
                      <a:pt x="660174" y="1140623"/>
                      <a:pt x="720696" y="1357690"/>
                      <a:pt x="828046" y="1547660"/>
                    </a:cubicBezTo>
                    <a:lnTo>
                      <a:pt x="656064" y="1547660"/>
                    </a:lnTo>
                    <a:lnTo>
                      <a:pt x="0" y="889792"/>
                    </a:ln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38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40" name="标题层"/>
            <p:cNvSpPr txBox="1"/>
            <p:nvPr/>
          </p:nvSpPr>
          <p:spPr bwMode="auto">
            <a:xfrm>
              <a:off x="3151417" y="1657647"/>
              <a:ext cx="1008829" cy="691515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ctr" defTabSz="1218565">
                <a:defRPr/>
              </a:pPr>
              <a:r>
                <a:rPr lang="en-US" altLang="zh-CN" kern="0" dirty="0">
                  <a:solidFill>
                    <a:sysClr val="window" lastClr="FFFFFF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rPr>
                <a:t>01</a:t>
              </a:r>
              <a:endParaRPr lang="en-US" altLang="zh-CN" kern="0" dirty="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  <a:p>
              <a:pPr algn="ctr" defTabSz="1218565">
                <a:defRPr/>
              </a:pPr>
              <a:r>
                <a:rPr lang="zh-CN" altLang="en-US" kern="0" dirty="0">
                  <a:solidFill>
                    <a:sysClr val="window" lastClr="FFFFFF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rPr>
                <a:t>统一与变化的关系</a:t>
              </a:r>
              <a:endParaRPr lang="zh-CN" altLang="en-US" kern="0" dirty="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 rot="20880000">
            <a:off x="3912552" y="4410106"/>
            <a:ext cx="2072684" cy="2063547"/>
            <a:chOff x="2843809" y="2889144"/>
            <a:chExt cx="1554715" cy="1547660"/>
          </a:xfrm>
        </p:grpSpPr>
        <p:grpSp>
          <p:nvGrpSpPr>
            <p:cNvPr id="42" name="组合 41"/>
            <p:cNvGrpSpPr/>
            <p:nvPr/>
          </p:nvGrpSpPr>
          <p:grpSpPr>
            <a:xfrm rot="16200000">
              <a:off x="2847336" y="2885616"/>
              <a:ext cx="1547660" cy="1554715"/>
              <a:chOff x="3131840" y="1268551"/>
              <a:chExt cx="1547660" cy="1554715"/>
            </a:xfrm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43" name="Freeform 11"/>
              <p:cNvSpPr/>
              <p:nvPr/>
            </p:nvSpPr>
            <p:spPr bwMode="auto">
              <a:xfrm>
                <a:off x="3131840" y="1275606"/>
                <a:ext cx="1547660" cy="1547660"/>
              </a:xfrm>
              <a:custGeom>
                <a:avLst/>
                <a:gdLst/>
                <a:ahLst/>
                <a:cxnLst/>
                <a:rect l="l" t="t" r="r" b="b"/>
                <a:pathLst>
                  <a:path w="2722563" h="2722563">
                    <a:moveTo>
                      <a:pt x="1568450" y="0"/>
                    </a:moveTo>
                    <a:lnTo>
                      <a:pt x="2722563" y="1154113"/>
                    </a:lnTo>
                    <a:lnTo>
                      <a:pt x="2722563" y="1614079"/>
                    </a:lnTo>
                    <a:cubicBezTo>
                      <a:pt x="2122501" y="1640398"/>
                      <a:pt x="1641110" y="2122294"/>
                      <a:pt x="1615586" y="2722563"/>
                    </a:cubicBezTo>
                    <a:lnTo>
                      <a:pt x="1154113" y="2722563"/>
                    </a:lnTo>
                    <a:lnTo>
                      <a:pt x="0" y="1565275"/>
                    </a:lnTo>
                    <a:close/>
                  </a:path>
                </a:pathLst>
              </a:custGeom>
              <a:blipFill rotWithShape="1">
                <a:blip r:embed="rId1"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4" name="Freeform 11"/>
              <p:cNvSpPr/>
              <p:nvPr/>
            </p:nvSpPr>
            <p:spPr bwMode="auto">
              <a:xfrm>
                <a:off x="3136352" y="1268551"/>
                <a:ext cx="965401" cy="1547660"/>
              </a:xfrm>
              <a:custGeom>
                <a:avLst/>
                <a:gdLst/>
                <a:ahLst/>
                <a:cxnLst/>
                <a:rect l="l" t="t" r="r" b="b"/>
                <a:pathLst>
                  <a:path w="965401" h="1547660">
                    <a:moveTo>
                      <a:pt x="891596" y="0"/>
                    </a:moveTo>
                    <a:lnTo>
                      <a:pt x="965401" y="73804"/>
                    </a:lnTo>
                    <a:cubicBezTo>
                      <a:pt x="773755" y="303918"/>
                      <a:pt x="660174" y="594511"/>
                      <a:pt x="660174" y="910189"/>
                    </a:cubicBezTo>
                    <a:cubicBezTo>
                      <a:pt x="660174" y="1140623"/>
                      <a:pt x="720696" y="1357690"/>
                      <a:pt x="828046" y="1547660"/>
                    </a:cubicBezTo>
                    <a:lnTo>
                      <a:pt x="656064" y="1547660"/>
                    </a:lnTo>
                    <a:lnTo>
                      <a:pt x="0" y="889792"/>
                    </a:ln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38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45" name="标题层"/>
            <p:cNvSpPr txBox="1"/>
            <p:nvPr/>
          </p:nvSpPr>
          <p:spPr bwMode="auto">
            <a:xfrm rot="660000">
              <a:off x="3123404" y="3288718"/>
              <a:ext cx="964055" cy="506730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ctr" defTabSz="1218565">
                <a:defRPr/>
              </a:pPr>
              <a:r>
                <a:rPr lang="en-US" altLang="zh-CN" kern="0" dirty="0">
                  <a:solidFill>
                    <a:sysClr val="window" lastClr="FFFFFF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rPr>
                <a:t>03</a:t>
              </a:r>
              <a:endParaRPr lang="en-US" altLang="zh-CN" kern="0" dirty="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  <a:p>
              <a:pPr algn="ctr" defTabSz="1218565">
                <a:defRPr/>
              </a:pPr>
              <a:r>
                <a:rPr lang="zh-CN" altLang="en-US" sz="2000" kern="0" dirty="0">
                  <a:solidFill>
                    <a:sysClr val="window" lastClr="FFFFFF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rPr>
                <a:t>多样变化</a:t>
              </a:r>
              <a:endParaRPr lang="zh-CN" altLang="en-US" sz="2000" kern="0" dirty="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 rot="2580000">
            <a:off x="6617525" y="2738149"/>
            <a:ext cx="2072684" cy="2063547"/>
            <a:chOff x="4460793" y="1275607"/>
            <a:chExt cx="1554715" cy="1547660"/>
          </a:xfrm>
        </p:grpSpPr>
        <p:grpSp>
          <p:nvGrpSpPr>
            <p:cNvPr id="52" name="组合 51"/>
            <p:cNvGrpSpPr/>
            <p:nvPr/>
          </p:nvGrpSpPr>
          <p:grpSpPr>
            <a:xfrm rot="5400000">
              <a:off x="4464320" y="1272079"/>
              <a:ext cx="1547660" cy="1554715"/>
              <a:chOff x="3131840" y="1268551"/>
              <a:chExt cx="1547660" cy="1554715"/>
            </a:xfrm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53" name="Freeform 11"/>
              <p:cNvSpPr/>
              <p:nvPr/>
            </p:nvSpPr>
            <p:spPr bwMode="auto">
              <a:xfrm>
                <a:off x="3131840" y="1275606"/>
                <a:ext cx="1547660" cy="1547660"/>
              </a:xfrm>
              <a:custGeom>
                <a:avLst/>
                <a:gdLst/>
                <a:ahLst/>
                <a:cxnLst/>
                <a:rect l="l" t="t" r="r" b="b"/>
                <a:pathLst>
                  <a:path w="2722563" h="2722563">
                    <a:moveTo>
                      <a:pt x="1568450" y="0"/>
                    </a:moveTo>
                    <a:lnTo>
                      <a:pt x="2722563" y="1154113"/>
                    </a:lnTo>
                    <a:lnTo>
                      <a:pt x="2722563" y="1614079"/>
                    </a:lnTo>
                    <a:cubicBezTo>
                      <a:pt x="2122501" y="1640398"/>
                      <a:pt x="1641110" y="2122294"/>
                      <a:pt x="1615586" y="2722563"/>
                    </a:cubicBezTo>
                    <a:lnTo>
                      <a:pt x="1154113" y="2722563"/>
                    </a:lnTo>
                    <a:lnTo>
                      <a:pt x="0" y="1565275"/>
                    </a:lnTo>
                    <a:close/>
                  </a:path>
                </a:pathLst>
              </a:custGeom>
              <a:blipFill rotWithShape="1">
                <a:blip r:embed="rId1"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54" name="Freeform 11"/>
              <p:cNvSpPr/>
              <p:nvPr/>
            </p:nvSpPr>
            <p:spPr bwMode="auto">
              <a:xfrm>
                <a:off x="3136352" y="1268551"/>
                <a:ext cx="965401" cy="1547660"/>
              </a:xfrm>
              <a:custGeom>
                <a:avLst/>
                <a:gdLst/>
                <a:ahLst/>
                <a:cxnLst/>
                <a:rect l="l" t="t" r="r" b="b"/>
                <a:pathLst>
                  <a:path w="965401" h="1547660">
                    <a:moveTo>
                      <a:pt x="891596" y="0"/>
                    </a:moveTo>
                    <a:lnTo>
                      <a:pt x="965401" y="73804"/>
                    </a:lnTo>
                    <a:cubicBezTo>
                      <a:pt x="773755" y="303918"/>
                      <a:pt x="660174" y="594511"/>
                      <a:pt x="660174" y="910189"/>
                    </a:cubicBezTo>
                    <a:cubicBezTo>
                      <a:pt x="660174" y="1140623"/>
                      <a:pt x="720696" y="1357690"/>
                      <a:pt x="828046" y="1547660"/>
                    </a:cubicBezTo>
                    <a:lnTo>
                      <a:pt x="656064" y="1547660"/>
                    </a:lnTo>
                    <a:lnTo>
                      <a:pt x="0" y="889792"/>
                    </a:ln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38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55" name="标题层"/>
            <p:cNvSpPr txBox="1"/>
            <p:nvPr/>
          </p:nvSpPr>
          <p:spPr bwMode="auto">
            <a:xfrm rot="18960000">
              <a:off x="4919445" y="1780771"/>
              <a:ext cx="617718" cy="506730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ctr" defTabSz="1218565">
                <a:defRPr/>
              </a:pPr>
              <a:r>
                <a:rPr lang="en-US" altLang="zh-CN" kern="0" dirty="0">
                  <a:solidFill>
                    <a:sysClr val="window" lastClr="FFFFFF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rPr>
                <a:t>02</a:t>
              </a:r>
              <a:endParaRPr lang="en-US" altLang="zh-CN" kern="0" dirty="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  <a:p>
              <a:pPr algn="ctr" defTabSz="1218565">
                <a:defRPr/>
              </a:pPr>
              <a:r>
                <a:rPr lang="zh-CN" altLang="en-US" sz="2000" kern="0" dirty="0">
                  <a:solidFill>
                    <a:sysClr val="window" lastClr="FFFFFF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rPr>
                <a:t>统一</a:t>
              </a:r>
              <a:endParaRPr lang="zh-CN" altLang="en-US" sz="2000" kern="0" dirty="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</p:grpSp>
      <p:sp>
        <p:nvSpPr>
          <p:cNvPr id="56" name="矩形 1"/>
          <p:cNvSpPr>
            <a:spLocks noChangeArrowheads="1"/>
          </p:cNvSpPr>
          <p:nvPr/>
        </p:nvSpPr>
        <p:spPr bwMode="auto">
          <a:xfrm>
            <a:off x="1231967" y="1472485"/>
            <a:ext cx="1982083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/>
          <a:p>
            <a:pPr algn="just"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统一与变化是形式美法则的高级形式。统一为主导，变化是从属。设计版面时要注意统一与变化的比重关系。</a:t>
            </a:r>
            <a:endParaRPr lang="zh-CN" altLang="en-US" sz="14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7" name="矩形 1"/>
          <p:cNvSpPr>
            <a:spLocks noChangeArrowheads="1"/>
          </p:cNvSpPr>
          <p:nvPr/>
        </p:nvSpPr>
        <p:spPr bwMode="auto">
          <a:xfrm>
            <a:off x="9007073" y="2750740"/>
            <a:ext cx="1982083" cy="1844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/>
          <a:p>
            <a:pPr algn="just">
              <a:defRPr/>
            </a:pP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统一是指在版面构成中，某种视觉元素占绝对优势的比重。例如：线条方面，或以直线为主，或以曲线为主；在疏密方面，或以繁密为主，或以疏朗为主。</a:t>
            </a:r>
            <a:endParaRPr lang="zh-CN" altLang="en-US" sz="14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9" name="矩形 1"/>
          <p:cNvSpPr>
            <a:spLocks noChangeArrowheads="1"/>
          </p:cNvSpPr>
          <p:nvPr/>
        </p:nvSpPr>
        <p:spPr bwMode="auto">
          <a:xfrm>
            <a:off x="1095442" y="4735301"/>
            <a:ext cx="1982083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/>
          <a:p>
            <a:pPr algn="just"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多样变化是指在版面构成中，某种视觉元素占较小的比重。多样变化可以使版面生动活泼，丰富而有层次感。</a:t>
            </a:r>
            <a:endParaRPr lang="zh-CN" altLang="en-US" sz="14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advTm="1077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57" grpId="0"/>
      <p:bldP spid="5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721896"/>
            <a:ext cx="12192000" cy="6136104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7" name="内容占位符 36" descr="图1-19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087120" y="1577340"/>
            <a:ext cx="3742690" cy="3413760"/>
          </a:xfrm>
          <a:prstGeom prst="rect">
            <a:avLst/>
          </a:prstGeom>
        </p:spPr>
      </p:pic>
      <p:pic>
        <p:nvPicPr>
          <p:cNvPr id="38" name="图片 37" descr="图1-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9900" y="1577340"/>
            <a:ext cx="3743325" cy="3414395"/>
          </a:xfrm>
          <a:prstGeom prst="rect">
            <a:avLst/>
          </a:prstGeom>
        </p:spPr>
      </p:pic>
    </p:spTree>
  </p:cSld>
  <p:clrMapOvr>
    <a:masterClrMapping/>
  </p:clrMapOvr>
  <p:transition advTm="9687"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72621"/>
            <a:ext cx="10515600" cy="485107"/>
          </a:xfrm>
        </p:spPr>
        <p:txBody>
          <a:bodyPr>
            <a:normAutofit fontScale="90000"/>
          </a:bodyPr>
          <a:lstStyle>
            <a:lvl1pPr algn="ctr"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en-US" altLang="zh-CN"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对称与平衡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 userDrawn="1"/>
        </p:nvSpPr>
        <p:spPr>
          <a:xfrm>
            <a:off x="0" y="721896"/>
            <a:ext cx="12192000" cy="6136104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4" name="组合 63"/>
          <p:cNvGrpSpPr/>
          <p:nvPr/>
        </p:nvGrpSpPr>
        <p:grpSpPr bwMode="auto">
          <a:xfrm>
            <a:off x="3075517" y="1483240"/>
            <a:ext cx="1802930" cy="1805046"/>
            <a:chOff x="1003844" y="1472285"/>
            <a:chExt cx="1352926" cy="1352926"/>
          </a:xfrm>
        </p:grpSpPr>
        <p:sp>
          <p:nvSpPr>
            <p:cNvPr id="65" name="泪滴形 24"/>
            <p:cNvSpPr/>
            <p:nvPr/>
          </p:nvSpPr>
          <p:spPr bwMode="auto">
            <a:xfrm rot="10800000" flipH="1">
              <a:off x="1003844" y="1472285"/>
              <a:ext cx="1352926" cy="1352926"/>
            </a:xfrm>
            <a:custGeom>
              <a:avLst/>
              <a:gdLst>
                <a:gd name="T0" fmla="*/ 679134 w 1680168"/>
                <a:gd name="T1" fmla="*/ 1503514 h 1680168"/>
                <a:gd name="T2" fmla="*/ 176653 w 1680168"/>
                <a:gd name="T3" fmla="*/ 1001034 h 1680168"/>
                <a:gd name="T4" fmla="*/ 679134 w 1680168"/>
                <a:gd name="T5" fmla="*/ 498554 h 1680168"/>
                <a:gd name="T6" fmla="*/ 1181615 w 1680168"/>
                <a:gd name="T7" fmla="*/ 1001034 h 1680168"/>
                <a:gd name="T8" fmla="*/ 679134 w 1680168"/>
                <a:gd name="T9" fmla="*/ 1503514 h 1680168"/>
                <a:gd name="T10" fmla="*/ 840084 w 1680168"/>
                <a:gd name="T11" fmla="*/ 1680168 h 1680168"/>
                <a:gd name="T12" fmla="*/ 1680168 w 1680168"/>
                <a:gd name="T13" fmla="*/ 840084 h 1680168"/>
                <a:gd name="T14" fmla="*/ 1680168 w 1680168"/>
                <a:gd name="T15" fmla="*/ 0 h 1680168"/>
                <a:gd name="T16" fmla="*/ 840084 w 1680168"/>
                <a:gd name="T17" fmla="*/ 0 h 1680168"/>
                <a:gd name="T18" fmla="*/ 0 w 1680168"/>
                <a:gd name="T19" fmla="*/ 840084 h 1680168"/>
                <a:gd name="T20" fmla="*/ 840084 w 1680168"/>
                <a:gd name="T21" fmla="*/ 1680168 h 1680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80168" h="1680168">
                  <a:moveTo>
                    <a:pt x="679134" y="1503514"/>
                  </a:moveTo>
                  <a:cubicBezTo>
                    <a:pt x="401621" y="1503514"/>
                    <a:pt x="176653" y="1278546"/>
                    <a:pt x="176653" y="1001034"/>
                  </a:cubicBezTo>
                  <a:cubicBezTo>
                    <a:pt x="176653" y="723522"/>
                    <a:pt x="401621" y="498554"/>
                    <a:pt x="679134" y="498554"/>
                  </a:cubicBezTo>
                  <a:cubicBezTo>
                    <a:pt x="956647" y="498554"/>
                    <a:pt x="1181615" y="723522"/>
                    <a:pt x="1181615" y="1001034"/>
                  </a:cubicBezTo>
                  <a:cubicBezTo>
                    <a:pt x="1181615" y="1278546"/>
                    <a:pt x="956647" y="1503514"/>
                    <a:pt x="679134" y="1503514"/>
                  </a:cubicBezTo>
                  <a:close/>
                  <a:moveTo>
                    <a:pt x="840084" y="1680168"/>
                  </a:moveTo>
                  <a:cubicBezTo>
                    <a:pt x="1304050" y="1680168"/>
                    <a:pt x="1680168" y="1304050"/>
                    <a:pt x="1680168" y="840084"/>
                  </a:cubicBezTo>
                  <a:lnTo>
                    <a:pt x="1680168" y="0"/>
                  </a:lnTo>
                  <a:lnTo>
                    <a:pt x="840084" y="0"/>
                  </a:lnTo>
                  <a:cubicBezTo>
                    <a:pt x="376118" y="0"/>
                    <a:pt x="0" y="376118"/>
                    <a:pt x="0" y="840084"/>
                  </a:cubicBezTo>
                  <a:cubicBezTo>
                    <a:pt x="0" y="1304050"/>
                    <a:pt x="376118" y="1680168"/>
                    <a:pt x="840084" y="1680168"/>
                  </a:cubicBezTo>
                  <a:close/>
                </a:path>
              </a:pathLst>
            </a:custGeom>
            <a:blipFill rotWithShape="1">
              <a:blip r:embed="rId1"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>
                <a:defRPr/>
              </a:pPr>
              <a:endParaRPr lang="zh-CN" altLang="en-US" sz="3200" ker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1202335" y="1840226"/>
              <a:ext cx="646143" cy="37599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665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对称</a:t>
              </a:r>
              <a:endParaRPr lang="zh-CN" altLang="en-US" sz="2665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71" name="组合 70"/>
          <p:cNvGrpSpPr/>
          <p:nvPr/>
        </p:nvGrpSpPr>
        <p:grpSpPr bwMode="auto">
          <a:xfrm>
            <a:off x="2967834" y="3956506"/>
            <a:ext cx="2016659" cy="2018774"/>
            <a:chOff x="827584" y="2860726"/>
            <a:chExt cx="1512620" cy="1513898"/>
          </a:xfrm>
        </p:grpSpPr>
        <p:sp>
          <p:nvSpPr>
            <p:cNvPr id="73" name="泪滴形 38"/>
            <p:cNvSpPr/>
            <p:nvPr/>
          </p:nvSpPr>
          <p:spPr bwMode="auto">
            <a:xfrm>
              <a:off x="827584" y="2860726"/>
              <a:ext cx="1512620" cy="1513898"/>
            </a:xfrm>
            <a:custGeom>
              <a:avLst/>
              <a:gdLst>
                <a:gd name="T0" fmla="*/ 811275 w 1879944"/>
                <a:gd name="T1" fmla="*/ 455670 h 1880638"/>
                <a:gd name="T2" fmla="*/ 198108 w 1879944"/>
                <a:gd name="T3" fmla="*/ 1069063 h 1880638"/>
                <a:gd name="T4" fmla="*/ 811275 w 1879944"/>
                <a:gd name="T5" fmla="*/ 1682456 h 1880638"/>
                <a:gd name="T6" fmla="*/ 1424442 w 1879944"/>
                <a:gd name="T7" fmla="*/ 1069063 h 1880638"/>
                <a:gd name="T8" fmla="*/ 811275 w 1879944"/>
                <a:gd name="T9" fmla="*/ 455670 h 1880638"/>
                <a:gd name="T10" fmla="*/ 939973 w 1879944"/>
                <a:gd name="T11" fmla="*/ 0 h 1880638"/>
                <a:gd name="T12" fmla="*/ 1879944 w 1879944"/>
                <a:gd name="T13" fmla="*/ 0 h 1880638"/>
                <a:gd name="T14" fmla="*/ 1879944 w 1879944"/>
                <a:gd name="T15" fmla="*/ 940319 h 1880638"/>
                <a:gd name="T16" fmla="*/ 939972 w 1879944"/>
                <a:gd name="T17" fmla="*/ 1880638 h 1880638"/>
                <a:gd name="T18" fmla="*/ 0 w 1879944"/>
                <a:gd name="T19" fmla="*/ 940319 h 1880638"/>
                <a:gd name="T20" fmla="*/ 1 w 1879944"/>
                <a:gd name="T21" fmla="*/ 940319 h 1880638"/>
                <a:gd name="T22" fmla="*/ 939973 w 1879944"/>
                <a:gd name="T23" fmla="*/ 0 h 1880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79944" h="1880638">
                  <a:moveTo>
                    <a:pt x="811275" y="455670"/>
                  </a:moveTo>
                  <a:cubicBezTo>
                    <a:pt x="472632" y="455670"/>
                    <a:pt x="198108" y="730295"/>
                    <a:pt x="198108" y="1069063"/>
                  </a:cubicBezTo>
                  <a:cubicBezTo>
                    <a:pt x="198108" y="1407831"/>
                    <a:pt x="472632" y="1682456"/>
                    <a:pt x="811275" y="1682456"/>
                  </a:cubicBezTo>
                  <a:cubicBezTo>
                    <a:pt x="1149918" y="1682456"/>
                    <a:pt x="1424442" y="1407831"/>
                    <a:pt x="1424442" y="1069063"/>
                  </a:cubicBezTo>
                  <a:cubicBezTo>
                    <a:pt x="1424442" y="730295"/>
                    <a:pt x="1149918" y="455670"/>
                    <a:pt x="811275" y="455670"/>
                  </a:cubicBezTo>
                  <a:close/>
                  <a:moveTo>
                    <a:pt x="939973" y="0"/>
                  </a:moveTo>
                  <a:lnTo>
                    <a:pt x="1879944" y="0"/>
                  </a:lnTo>
                  <a:lnTo>
                    <a:pt x="1879944" y="940319"/>
                  </a:lnTo>
                  <a:cubicBezTo>
                    <a:pt x="1879944" y="1459643"/>
                    <a:pt x="1459104" y="1880638"/>
                    <a:pt x="939972" y="1880638"/>
                  </a:cubicBezTo>
                  <a:cubicBezTo>
                    <a:pt x="420840" y="1880638"/>
                    <a:pt x="0" y="1459643"/>
                    <a:pt x="0" y="940319"/>
                  </a:cubicBezTo>
                  <a:lnTo>
                    <a:pt x="1" y="940319"/>
                  </a:lnTo>
                  <a:cubicBezTo>
                    <a:pt x="1" y="420995"/>
                    <a:pt x="420841" y="0"/>
                    <a:pt x="939973" y="0"/>
                  </a:cubicBezTo>
                  <a:close/>
                </a:path>
              </a:pathLst>
            </a:custGeom>
            <a:blipFill rotWithShape="1">
              <a:blip r:embed="rId1"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>
                <a:defRPr/>
              </a:pPr>
              <a:endParaRPr lang="zh-CN" altLang="en-US" sz="3200" ker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1114871" y="3544678"/>
              <a:ext cx="645849" cy="37619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665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平衡</a:t>
              </a:r>
              <a:endParaRPr lang="zh-CN" altLang="en-US" sz="2665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02" name="Text Box 11"/>
          <p:cNvSpPr txBox="1">
            <a:spLocks noChangeArrowheads="1"/>
          </p:cNvSpPr>
          <p:nvPr/>
        </p:nvSpPr>
        <p:spPr bwMode="auto">
          <a:xfrm>
            <a:off x="5608517" y="1962917"/>
            <a:ext cx="4196256" cy="1325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33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对称是指版面以中轴线为中心，分成相等的两部分的对应关系，如自然界</a:t>
            </a:r>
            <a:r>
              <a:rPr lang="zh-CN" altLang="en-US" sz="133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中人的双眼、双耳或鸟虫的双翼、双翅等。报纸版面也经常采用对称的形式，它给人稳定、沉静、端庄、大方的感觉，能产生秩序、理性、高贵、静穆的美。</a:t>
            </a:r>
            <a:endParaRPr lang="zh-CN" altLang="en-US" sz="1335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sz="1335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5" name="Text Box 11"/>
          <p:cNvSpPr txBox="1">
            <a:spLocks noChangeArrowheads="1"/>
          </p:cNvSpPr>
          <p:nvPr/>
        </p:nvSpPr>
        <p:spPr bwMode="auto">
          <a:xfrm>
            <a:off x="5608517" y="4030043"/>
            <a:ext cx="4196256" cy="1325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33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平衡又称均衡，</a:t>
            </a:r>
            <a:r>
              <a:rPr lang="zh-CN" altLang="en-US" sz="133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体现了力学原理，是指以同量（心理感受的量）不同形的组合方式形成稳定而平衡的状态。在日用器皿中，茶壶采用平衡结构，而盆罐花瓶等则多采用对称结构。平衡结构是一种自由生动的结构形式。具有不规则感和运动感。</a:t>
            </a:r>
            <a:endParaRPr lang="zh-CN" altLang="en-US" sz="1335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sz="1335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advTm="3525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decel="666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2" decel="666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3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3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/>
      <p:bldP spid="10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721896"/>
            <a:ext cx="12192000" cy="6136104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内容占位符 3" descr="新1-20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92150" y="1778635"/>
            <a:ext cx="6414135" cy="3601720"/>
          </a:xfrm>
          <a:prstGeom prst="rect">
            <a:avLst/>
          </a:prstGeom>
        </p:spPr>
      </p:pic>
      <p:pic>
        <p:nvPicPr>
          <p:cNvPr id="5" name="图片 4" descr="新1-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5255" y="1210945"/>
            <a:ext cx="3733165" cy="4436110"/>
          </a:xfrm>
          <a:prstGeom prst="rect">
            <a:avLst/>
          </a:prstGeom>
        </p:spPr>
      </p:pic>
    </p:spTree>
  </p:cSld>
  <p:clrMapOvr>
    <a:masterClrMapping/>
  </p:clrMapOvr>
  <p:transition advTm="1451"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72621"/>
            <a:ext cx="10515600" cy="485107"/>
          </a:xfrm>
        </p:spPr>
        <p:txBody>
          <a:bodyPr>
            <a:normAutofit fontScale="90000"/>
          </a:bodyPr>
          <a:lstStyle>
            <a:lvl1pPr algn="ctr"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en-US" altLang="zh-CN">
                <a:latin typeface="微软雅黑" panose="020B0503020204020204" charset="-122"/>
                <a:ea typeface="微软雅黑" panose="020B0503020204020204" charset="-122"/>
              </a:rPr>
              <a:t>3.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节奏与韵律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 userDrawn="1"/>
        </p:nvSpPr>
        <p:spPr>
          <a:xfrm>
            <a:off x="0" y="721896"/>
            <a:ext cx="12192000" cy="6136104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MH_SubTitle_4"/>
          <p:cNvSpPr/>
          <p:nvPr>
            <p:custDataLst>
              <p:tags r:id="rId1"/>
            </p:custDataLst>
          </p:nvPr>
        </p:nvSpPr>
        <p:spPr>
          <a:xfrm>
            <a:off x="235585" y="4165600"/>
            <a:ext cx="3503295" cy="1537335"/>
          </a:xfrm>
          <a:prstGeom prst="rect">
            <a:avLst/>
          </a:prstGeom>
        </p:spPr>
        <p:txBody>
          <a:bodyPr anchor="ctr"/>
          <a:lstStyle/>
          <a:p>
            <a:pPr lvl="0" algn="l">
              <a:lnSpc>
                <a:spcPct val="150000"/>
              </a:lnSpc>
              <a:spcBef>
                <a:spcPct val="0"/>
              </a:spcBef>
            </a:pPr>
            <a:r>
              <a:rPr 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节奏</a:t>
            </a:r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: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音乐节拍轻重缓急等有规律的变化和重复，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强调运动过程中的形态变化。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lvl="0" algn="l">
              <a:lnSpc>
                <a:spcPct val="150000"/>
              </a:lnSpc>
              <a:spcBef>
                <a:spcPct val="0"/>
              </a:spcBef>
            </a:pPr>
            <a:r>
              <a:rPr 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韵律</a:t>
            </a:r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: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是在节奏的基础上，赋予其一定的情感色彩，侧重神韵变化，给人以情趣和精神上的满足。</a:t>
            </a:r>
            <a:endParaRPr 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10" name="MH_SubTitle_4"/>
          <p:cNvSpPr/>
          <p:nvPr>
            <p:custDataLst>
              <p:tags r:id="rId2"/>
            </p:custDataLst>
          </p:nvPr>
        </p:nvSpPr>
        <p:spPr>
          <a:xfrm>
            <a:off x="2603707" y="1880163"/>
            <a:ext cx="3503088" cy="1066522"/>
          </a:xfrm>
          <a:prstGeom prst="rect">
            <a:avLst/>
          </a:prstGeom>
        </p:spPr>
        <p:txBody>
          <a:bodyPr anchor="ctr"/>
          <a:lstStyle/>
          <a:p>
            <a:pPr lvl="0" algn="l">
              <a:lnSpc>
                <a:spcPct val="150000"/>
              </a:lnSpc>
              <a:spcBef>
                <a:spcPct val="0"/>
              </a:spcBef>
            </a:pPr>
            <a:r>
              <a:rPr 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节奏</a:t>
            </a:r>
            <a:r>
              <a:rPr 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lang="zh-CN" sz="16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周期性、规律性</a:t>
            </a:r>
            <a:r>
              <a:rPr 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的运动形式  秩序美   反复的形态和构造</a:t>
            </a:r>
            <a:endParaRPr 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11" name="MH_Other_1"/>
          <p:cNvSpPr/>
          <p:nvPr>
            <p:custDataLst>
              <p:tags r:id="rId3"/>
            </p:custDataLst>
          </p:nvPr>
        </p:nvSpPr>
        <p:spPr bwMode="auto">
          <a:xfrm>
            <a:off x="7202732" y="2243452"/>
            <a:ext cx="908970" cy="1760079"/>
          </a:xfrm>
          <a:custGeom>
            <a:avLst/>
            <a:gdLst>
              <a:gd name="T0" fmla="*/ 0 w 880533"/>
              <a:gd name="T1" fmla="*/ 0 h 1761068"/>
              <a:gd name="T2" fmla="*/ 177457 w 880533"/>
              <a:gd name="T3" fmla="*/ 17890 h 1761068"/>
              <a:gd name="T4" fmla="*/ 880533 w 880533"/>
              <a:gd name="T5" fmla="*/ 880534 h 1761068"/>
              <a:gd name="T6" fmla="*/ 177457 w 880533"/>
              <a:gd name="T7" fmla="*/ 1743179 h 1761068"/>
              <a:gd name="T8" fmla="*/ 0 w 880533"/>
              <a:gd name="T9" fmla="*/ 1761068 h 1761068"/>
              <a:gd name="T10" fmla="*/ 0 w 880533"/>
              <a:gd name="T11" fmla="*/ 1409700 h 1761068"/>
              <a:gd name="T12" fmla="*/ 106644 w 880533"/>
              <a:gd name="T13" fmla="*/ 1398950 h 1761068"/>
              <a:gd name="T14" fmla="*/ 529165 w 880533"/>
              <a:gd name="T15" fmla="*/ 880533 h 1761068"/>
              <a:gd name="T16" fmla="*/ 106644 w 880533"/>
              <a:gd name="T17" fmla="*/ 362117 h 1761068"/>
              <a:gd name="T18" fmla="*/ 0 w 880533"/>
              <a:gd name="T19" fmla="*/ 351366 h 176106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880533"/>
              <a:gd name="T31" fmla="*/ 0 h 1761068"/>
              <a:gd name="T32" fmla="*/ 880533 w 880533"/>
              <a:gd name="T33" fmla="*/ 1761068 h 1761068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880533" h="1761068">
                <a:moveTo>
                  <a:pt x="0" y="0"/>
                </a:moveTo>
                <a:lnTo>
                  <a:pt x="177457" y="17890"/>
                </a:lnTo>
                <a:cubicBezTo>
                  <a:pt x="578702" y="99996"/>
                  <a:pt x="880533" y="455017"/>
                  <a:pt x="880533" y="880534"/>
                </a:cubicBezTo>
                <a:cubicBezTo>
                  <a:pt x="880533" y="1306051"/>
                  <a:pt x="578702" y="1661072"/>
                  <a:pt x="177457" y="1743179"/>
                </a:cubicBezTo>
                <a:lnTo>
                  <a:pt x="0" y="1761068"/>
                </a:lnTo>
                <a:lnTo>
                  <a:pt x="0" y="1409700"/>
                </a:lnTo>
                <a:lnTo>
                  <a:pt x="106644" y="1398950"/>
                </a:lnTo>
                <a:cubicBezTo>
                  <a:pt x="347776" y="1349607"/>
                  <a:pt x="529165" y="1136253"/>
                  <a:pt x="529165" y="880533"/>
                </a:cubicBezTo>
                <a:cubicBezTo>
                  <a:pt x="529165" y="624814"/>
                  <a:pt x="347776" y="411460"/>
                  <a:pt x="106644" y="362117"/>
                </a:cubicBezTo>
                <a:lnTo>
                  <a:pt x="0" y="35136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/>
            <a:stretch>
              <a:fillRect/>
            </a:stretch>
          </a:blip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algn="just">
              <a:defRPr/>
            </a:pPr>
            <a:endParaRPr lang="zh-CN" altLang="en-US" sz="4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2" name="MH_Other_2"/>
          <p:cNvPicPr/>
          <p:nvPr>
            <p:custDataLst>
              <p:tags r:id="rId5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87"/>
          <a:stretch>
            <a:fillRect/>
          </a:stretch>
        </p:blipFill>
        <p:spPr bwMode="auto">
          <a:xfrm>
            <a:off x="7202735" y="1964120"/>
            <a:ext cx="60943" cy="899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MH_Other_3"/>
          <p:cNvSpPr/>
          <p:nvPr>
            <p:custDataLst>
              <p:tags r:id="rId7"/>
            </p:custDataLst>
          </p:nvPr>
        </p:nvSpPr>
        <p:spPr bwMode="auto">
          <a:xfrm>
            <a:off x="6106585" y="2849719"/>
            <a:ext cx="908970" cy="1760079"/>
          </a:xfrm>
          <a:custGeom>
            <a:avLst/>
            <a:gdLst>
              <a:gd name="T0" fmla="*/ 0 w 880533"/>
              <a:gd name="T1" fmla="*/ 0 h 1761068"/>
              <a:gd name="T2" fmla="*/ 177457 w 880533"/>
              <a:gd name="T3" fmla="*/ 17890 h 1761068"/>
              <a:gd name="T4" fmla="*/ 880533 w 880533"/>
              <a:gd name="T5" fmla="*/ 880534 h 1761068"/>
              <a:gd name="T6" fmla="*/ 177457 w 880533"/>
              <a:gd name="T7" fmla="*/ 1743179 h 1761068"/>
              <a:gd name="T8" fmla="*/ 0 w 880533"/>
              <a:gd name="T9" fmla="*/ 1761068 h 1761068"/>
              <a:gd name="T10" fmla="*/ 0 w 880533"/>
              <a:gd name="T11" fmla="*/ 1409700 h 1761068"/>
              <a:gd name="T12" fmla="*/ 106644 w 880533"/>
              <a:gd name="T13" fmla="*/ 1398950 h 1761068"/>
              <a:gd name="T14" fmla="*/ 529165 w 880533"/>
              <a:gd name="T15" fmla="*/ 880533 h 1761068"/>
              <a:gd name="T16" fmla="*/ 106644 w 880533"/>
              <a:gd name="T17" fmla="*/ 362117 h 1761068"/>
              <a:gd name="T18" fmla="*/ 0 w 880533"/>
              <a:gd name="T19" fmla="*/ 351366 h 176106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880533"/>
              <a:gd name="T31" fmla="*/ 0 h 1761068"/>
              <a:gd name="T32" fmla="*/ 880533 w 880533"/>
              <a:gd name="T33" fmla="*/ 1761068 h 1761068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880533" h="1761068">
                <a:moveTo>
                  <a:pt x="0" y="0"/>
                </a:moveTo>
                <a:lnTo>
                  <a:pt x="177457" y="17890"/>
                </a:lnTo>
                <a:cubicBezTo>
                  <a:pt x="578702" y="99996"/>
                  <a:pt x="880533" y="455017"/>
                  <a:pt x="880533" y="880534"/>
                </a:cubicBezTo>
                <a:cubicBezTo>
                  <a:pt x="880533" y="1306051"/>
                  <a:pt x="578702" y="1661072"/>
                  <a:pt x="177457" y="1743179"/>
                </a:cubicBezTo>
                <a:lnTo>
                  <a:pt x="0" y="1761068"/>
                </a:lnTo>
                <a:lnTo>
                  <a:pt x="0" y="1409700"/>
                </a:lnTo>
                <a:lnTo>
                  <a:pt x="106644" y="1398950"/>
                </a:lnTo>
                <a:cubicBezTo>
                  <a:pt x="347776" y="1349607"/>
                  <a:pt x="529165" y="1136253"/>
                  <a:pt x="529165" y="880533"/>
                </a:cubicBezTo>
                <a:cubicBezTo>
                  <a:pt x="529165" y="624814"/>
                  <a:pt x="347776" y="411460"/>
                  <a:pt x="106644" y="362117"/>
                </a:cubicBezTo>
                <a:lnTo>
                  <a:pt x="0" y="35136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/>
            <a:stretch>
              <a:fillRect/>
            </a:stretch>
          </a:blip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algn="just">
              <a:defRPr/>
            </a:pPr>
            <a:endParaRPr lang="zh-CN" altLang="en-US" sz="4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4" name="MH_Other_4"/>
          <p:cNvPicPr/>
          <p:nvPr>
            <p:custDataLst>
              <p:tags r:id="rId8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87"/>
          <a:stretch>
            <a:fillRect/>
          </a:stretch>
        </p:blipFill>
        <p:spPr bwMode="auto">
          <a:xfrm>
            <a:off x="6106587" y="2570386"/>
            <a:ext cx="60943" cy="899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MH_Other_5"/>
          <p:cNvSpPr/>
          <p:nvPr>
            <p:custDataLst>
              <p:tags r:id="rId10"/>
            </p:custDataLst>
          </p:nvPr>
        </p:nvSpPr>
        <p:spPr bwMode="auto">
          <a:xfrm>
            <a:off x="5010437" y="3455985"/>
            <a:ext cx="908970" cy="1760079"/>
          </a:xfrm>
          <a:custGeom>
            <a:avLst/>
            <a:gdLst>
              <a:gd name="T0" fmla="*/ 0 w 880533"/>
              <a:gd name="T1" fmla="*/ 0 h 1761068"/>
              <a:gd name="T2" fmla="*/ 177457 w 880533"/>
              <a:gd name="T3" fmla="*/ 17890 h 1761068"/>
              <a:gd name="T4" fmla="*/ 880533 w 880533"/>
              <a:gd name="T5" fmla="*/ 880534 h 1761068"/>
              <a:gd name="T6" fmla="*/ 177457 w 880533"/>
              <a:gd name="T7" fmla="*/ 1743179 h 1761068"/>
              <a:gd name="T8" fmla="*/ 0 w 880533"/>
              <a:gd name="T9" fmla="*/ 1761068 h 1761068"/>
              <a:gd name="T10" fmla="*/ 0 w 880533"/>
              <a:gd name="T11" fmla="*/ 1409700 h 1761068"/>
              <a:gd name="T12" fmla="*/ 106644 w 880533"/>
              <a:gd name="T13" fmla="*/ 1398950 h 1761068"/>
              <a:gd name="T14" fmla="*/ 529165 w 880533"/>
              <a:gd name="T15" fmla="*/ 880533 h 1761068"/>
              <a:gd name="T16" fmla="*/ 106644 w 880533"/>
              <a:gd name="T17" fmla="*/ 362117 h 1761068"/>
              <a:gd name="T18" fmla="*/ 0 w 880533"/>
              <a:gd name="T19" fmla="*/ 351366 h 176106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880533"/>
              <a:gd name="T31" fmla="*/ 0 h 1761068"/>
              <a:gd name="T32" fmla="*/ 880533 w 880533"/>
              <a:gd name="T33" fmla="*/ 1761068 h 1761068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880533" h="1761068">
                <a:moveTo>
                  <a:pt x="0" y="0"/>
                </a:moveTo>
                <a:lnTo>
                  <a:pt x="177457" y="17890"/>
                </a:lnTo>
                <a:cubicBezTo>
                  <a:pt x="578702" y="99996"/>
                  <a:pt x="880533" y="455017"/>
                  <a:pt x="880533" y="880534"/>
                </a:cubicBezTo>
                <a:cubicBezTo>
                  <a:pt x="880533" y="1306051"/>
                  <a:pt x="578702" y="1661072"/>
                  <a:pt x="177457" y="1743179"/>
                </a:cubicBezTo>
                <a:lnTo>
                  <a:pt x="0" y="1761068"/>
                </a:lnTo>
                <a:lnTo>
                  <a:pt x="0" y="1409700"/>
                </a:lnTo>
                <a:lnTo>
                  <a:pt x="106644" y="1398950"/>
                </a:lnTo>
                <a:cubicBezTo>
                  <a:pt x="347776" y="1349607"/>
                  <a:pt x="529165" y="1136253"/>
                  <a:pt x="529165" y="880533"/>
                </a:cubicBezTo>
                <a:cubicBezTo>
                  <a:pt x="529165" y="624814"/>
                  <a:pt x="347776" y="411460"/>
                  <a:pt x="106644" y="362117"/>
                </a:cubicBezTo>
                <a:lnTo>
                  <a:pt x="0" y="35136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/>
            <a:stretch>
              <a:fillRect/>
            </a:stretch>
          </a:blip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algn="just">
              <a:defRPr/>
            </a:pPr>
            <a:endParaRPr lang="zh-CN" altLang="en-US" sz="4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6" name="MH_Other_6"/>
          <p:cNvPicPr/>
          <p:nvPr>
            <p:custDataLst>
              <p:tags r:id="rId11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87"/>
          <a:stretch>
            <a:fillRect/>
          </a:stretch>
        </p:blipFill>
        <p:spPr bwMode="auto">
          <a:xfrm>
            <a:off x="5010439" y="3176654"/>
            <a:ext cx="60943" cy="899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MH_Other_7"/>
          <p:cNvSpPr/>
          <p:nvPr>
            <p:custDataLst>
              <p:tags r:id="rId12"/>
            </p:custDataLst>
          </p:nvPr>
        </p:nvSpPr>
        <p:spPr bwMode="auto">
          <a:xfrm>
            <a:off x="3916407" y="4062253"/>
            <a:ext cx="907333" cy="1760079"/>
          </a:xfrm>
          <a:custGeom>
            <a:avLst/>
            <a:gdLst>
              <a:gd name="T0" fmla="*/ 0 w 880533"/>
              <a:gd name="T1" fmla="*/ 0 h 1761068"/>
              <a:gd name="T2" fmla="*/ 177457 w 880533"/>
              <a:gd name="T3" fmla="*/ 17890 h 1761068"/>
              <a:gd name="T4" fmla="*/ 880533 w 880533"/>
              <a:gd name="T5" fmla="*/ 880534 h 1761068"/>
              <a:gd name="T6" fmla="*/ 177457 w 880533"/>
              <a:gd name="T7" fmla="*/ 1743179 h 1761068"/>
              <a:gd name="T8" fmla="*/ 0 w 880533"/>
              <a:gd name="T9" fmla="*/ 1761068 h 1761068"/>
              <a:gd name="T10" fmla="*/ 0 w 880533"/>
              <a:gd name="T11" fmla="*/ 1409700 h 1761068"/>
              <a:gd name="T12" fmla="*/ 106644 w 880533"/>
              <a:gd name="T13" fmla="*/ 1398950 h 1761068"/>
              <a:gd name="T14" fmla="*/ 529165 w 880533"/>
              <a:gd name="T15" fmla="*/ 880533 h 1761068"/>
              <a:gd name="T16" fmla="*/ 106644 w 880533"/>
              <a:gd name="T17" fmla="*/ 362117 h 1761068"/>
              <a:gd name="T18" fmla="*/ 0 w 880533"/>
              <a:gd name="T19" fmla="*/ 351366 h 176106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880533"/>
              <a:gd name="T31" fmla="*/ 0 h 1761068"/>
              <a:gd name="T32" fmla="*/ 880533 w 880533"/>
              <a:gd name="T33" fmla="*/ 1761068 h 1761068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880533" h="1761068">
                <a:moveTo>
                  <a:pt x="0" y="0"/>
                </a:moveTo>
                <a:lnTo>
                  <a:pt x="177457" y="17890"/>
                </a:lnTo>
                <a:cubicBezTo>
                  <a:pt x="578702" y="99996"/>
                  <a:pt x="880533" y="455017"/>
                  <a:pt x="880533" y="880534"/>
                </a:cubicBezTo>
                <a:cubicBezTo>
                  <a:pt x="880533" y="1306051"/>
                  <a:pt x="578702" y="1661072"/>
                  <a:pt x="177457" y="1743179"/>
                </a:cubicBezTo>
                <a:lnTo>
                  <a:pt x="0" y="1761068"/>
                </a:lnTo>
                <a:lnTo>
                  <a:pt x="0" y="1409700"/>
                </a:lnTo>
                <a:lnTo>
                  <a:pt x="106644" y="1398950"/>
                </a:lnTo>
                <a:cubicBezTo>
                  <a:pt x="347776" y="1349607"/>
                  <a:pt x="529165" y="1136253"/>
                  <a:pt x="529165" y="880533"/>
                </a:cubicBezTo>
                <a:cubicBezTo>
                  <a:pt x="529165" y="624814"/>
                  <a:pt x="347776" y="411460"/>
                  <a:pt x="106644" y="362117"/>
                </a:cubicBezTo>
                <a:lnTo>
                  <a:pt x="0" y="35136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/>
            <a:stretch>
              <a:fillRect/>
            </a:stretch>
          </a:blip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algn="just">
              <a:defRPr/>
            </a:pPr>
            <a:endParaRPr lang="zh-CN" altLang="en-US" sz="4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8" name="MH_Other_8"/>
          <p:cNvPicPr/>
          <p:nvPr>
            <p:custDataLst>
              <p:tags r:id="rId13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87"/>
          <a:stretch>
            <a:fillRect/>
          </a:stretch>
        </p:blipFill>
        <p:spPr bwMode="auto">
          <a:xfrm>
            <a:off x="3916405" y="3782921"/>
            <a:ext cx="60943" cy="899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MH_SubTitle_4"/>
          <p:cNvSpPr/>
          <p:nvPr>
            <p:custDataLst>
              <p:tags r:id="rId14"/>
            </p:custDataLst>
          </p:nvPr>
        </p:nvSpPr>
        <p:spPr>
          <a:xfrm>
            <a:off x="8389869" y="2560070"/>
            <a:ext cx="3503088" cy="1066522"/>
          </a:xfrm>
          <a:prstGeom prst="rect">
            <a:avLst/>
          </a:prstGeom>
        </p:spPr>
        <p:txBody>
          <a:bodyPr anchor="ctr"/>
          <a:lstStyle/>
          <a:p>
            <a:pPr lvl="0">
              <a:lnSpc>
                <a:spcPct val="150000"/>
              </a:lnSpc>
              <a:spcBef>
                <a:spcPct val="0"/>
              </a:spcBef>
            </a:pPr>
            <a:r>
              <a:rPr 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节奏与韵律往往</a:t>
            </a:r>
            <a:r>
              <a:rPr 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相互依存，互为因果</a:t>
            </a:r>
            <a:r>
              <a:rPr 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。韵律是节奏基础上的丰富</a:t>
            </a:r>
            <a:endParaRPr 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>
              <a:lnSpc>
                <a:spcPct val="150000"/>
              </a:lnSpc>
              <a:spcBef>
                <a:spcPct val="0"/>
              </a:spcBef>
            </a:pPr>
            <a:r>
              <a:rPr 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节奏是在韵律基础上的发展</a:t>
            </a:r>
            <a:endParaRPr 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005479" y="3335337"/>
            <a:ext cx="628698" cy="83086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defRPr/>
            </a:pPr>
            <a:r>
              <a:rPr lang="en-US" altLang="zh-CN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C</a:t>
            </a:r>
            <a:endParaRPr lang="en-US" altLang="zh-CN" sz="4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095884" y="2739745"/>
            <a:ext cx="628698" cy="83086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defRPr/>
            </a:pPr>
            <a:r>
              <a:rPr lang="en-US" altLang="zh-CN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D</a:t>
            </a:r>
            <a:endParaRPr lang="en-US" altLang="zh-CN" sz="4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889459" y="3911251"/>
            <a:ext cx="628698" cy="83086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defRPr/>
            </a:pPr>
            <a:r>
              <a:rPr lang="en-US" altLang="zh-CN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B</a:t>
            </a:r>
            <a:endParaRPr lang="en-US" altLang="zh-CN" sz="4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738988" y="4484845"/>
            <a:ext cx="628698" cy="83086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defRPr/>
            </a:pPr>
            <a:r>
              <a:rPr lang="en-US" altLang="zh-CN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A</a:t>
            </a:r>
            <a:endParaRPr lang="en-US" altLang="zh-CN" sz="4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318885" y="4651375"/>
            <a:ext cx="21824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节奏              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韵律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cxnSp>
        <p:nvCxnSpPr>
          <p:cNvPr id="4" name="直接箭头连接符 3"/>
          <p:cNvCxnSpPr/>
          <p:nvPr/>
        </p:nvCxnSpPr>
        <p:spPr>
          <a:xfrm>
            <a:off x="7014210" y="4792345"/>
            <a:ext cx="70739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7084695" y="4465955"/>
            <a:ext cx="53721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/>
              <a:t>纯化</a:t>
            </a:r>
            <a:endParaRPr lang="zh-CN" altLang="en-US"/>
          </a:p>
        </p:txBody>
      </p:sp>
      <p:cxnSp>
        <p:nvCxnSpPr>
          <p:cNvPr id="7" name="直接箭头连接符 6"/>
          <p:cNvCxnSpPr/>
          <p:nvPr/>
        </p:nvCxnSpPr>
        <p:spPr>
          <a:xfrm flipH="1">
            <a:off x="7008495" y="4902835"/>
            <a:ext cx="699135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7115810" y="4940300"/>
            <a:ext cx="50609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/>
              <a:t>深化</a:t>
            </a:r>
            <a:endParaRPr lang="zh-CN" altLang="en-US" sz="1200"/>
          </a:p>
        </p:txBody>
      </p:sp>
      <p:cxnSp>
        <p:nvCxnSpPr>
          <p:cNvPr id="25" name="直接连接符 24"/>
          <p:cNvCxnSpPr/>
          <p:nvPr/>
        </p:nvCxnSpPr>
        <p:spPr>
          <a:xfrm>
            <a:off x="6637655" y="5037455"/>
            <a:ext cx="0" cy="3962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6168390" y="5492115"/>
            <a:ext cx="94742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/>
              <a:t>（理性）</a:t>
            </a:r>
            <a:endParaRPr lang="zh-CN" altLang="en-US" sz="1400"/>
          </a:p>
        </p:txBody>
      </p:sp>
      <p:cxnSp>
        <p:nvCxnSpPr>
          <p:cNvPr id="28" name="直接连接符 27"/>
          <p:cNvCxnSpPr/>
          <p:nvPr/>
        </p:nvCxnSpPr>
        <p:spPr>
          <a:xfrm>
            <a:off x="8087360" y="5045710"/>
            <a:ext cx="0" cy="37909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/>
          <p:cNvSpPr txBox="1"/>
          <p:nvPr/>
        </p:nvSpPr>
        <p:spPr>
          <a:xfrm>
            <a:off x="7617460" y="5454015"/>
            <a:ext cx="88392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/>
              <a:t>（感性）</a:t>
            </a:r>
            <a:endParaRPr lang="zh-CN" altLang="en-US" sz="1400"/>
          </a:p>
        </p:txBody>
      </p:sp>
    </p:spTree>
  </p:cSld>
  <p:clrMapOvr>
    <a:masterClrMapping/>
  </p:clrMapOvr>
  <p:transition advTm="3884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0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 bldLvl="0" animBg="1"/>
      <p:bldP spid="13" grpId="0" bldLvl="0" animBg="1"/>
      <p:bldP spid="15" grpId="0" bldLvl="0" animBg="1"/>
      <p:bldP spid="17" grpId="0" bldLvl="0" animBg="1"/>
      <p:bldP spid="19" grpId="0"/>
      <p:bldP spid="20" grpId="0"/>
      <p:bldP spid="21" grpId="0"/>
      <p:bldP spid="22" grpId="0"/>
      <p:bldP spid="2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721896"/>
            <a:ext cx="12192000" cy="6136104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内容占位符 1" descr="图1-22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31825" y="2009775"/>
            <a:ext cx="5002530" cy="3335655"/>
          </a:xfrm>
          <a:prstGeom prst="rect">
            <a:avLst/>
          </a:prstGeom>
        </p:spPr>
      </p:pic>
      <p:pic>
        <p:nvPicPr>
          <p:cNvPr id="4" name="图片 3" descr="图1-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39865" y="1976120"/>
            <a:ext cx="5055870" cy="3369310"/>
          </a:xfrm>
          <a:prstGeom prst="rect">
            <a:avLst/>
          </a:prstGeom>
        </p:spPr>
      </p:pic>
    </p:spTree>
  </p:cSld>
  <p:clrMapOvr>
    <a:masterClrMapping/>
  </p:clrMapOvr>
  <p:transition advTm="1451"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72621"/>
            <a:ext cx="10515600" cy="485107"/>
          </a:xfrm>
        </p:spPr>
        <p:txBody>
          <a:bodyPr>
            <a:normAutofit fontScale="90000"/>
          </a:bodyPr>
          <a:lstStyle>
            <a:lvl1pPr algn="ctr"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en-US" altLang="zh-CN">
                <a:latin typeface="微软雅黑" panose="020B0503020204020204" charset="-122"/>
                <a:ea typeface="微软雅黑" panose="020B0503020204020204" charset="-122"/>
              </a:rPr>
              <a:t>4.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比例与分割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 userDrawn="1"/>
        </p:nvSpPr>
        <p:spPr>
          <a:xfrm>
            <a:off x="0" y="721896"/>
            <a:ext cx="12192000" cy="6136104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7" name="Group 36"/>
          <p:cNvGrpSpPr/>
          <p:nvPr/>
        </p:nvGrpSpPr>
        <p:grpSpPr>
          <a:xfrm>
            <a:off x="1003240" y="1254794"/>
            <a:ext cx="2438400" cy="5070475"/>
            <a:chOff x="761458" y="1073968"/>
            <a:chExt cx="1829038" cy="3802856"/>
          </a:xfrm>
        </p:grpSpPr>
        <p:sp>
          <p:nvSpPr>
            <p:cNvPr id="111" name="Round Same Side Corner Rectangle 110"/>
            <p:cNvSpPr/>
            <p:nvPr/>
          </p:nvSpPr>
          <p:spPr>
            <a:xfrm>
              <a:off x="761458" y="1525453"/>
              <a:ext cx="1829038" cy="3351371"/>
            </a:xfrm>
            <a:prstGeom prst="round2SameRect">
              <a:avLst>
                <a:gd name="adj1" fmla="val 5209"/>
                <a:gd name="adj2" fmla="val 0"/>
              </a:avLst>
            </a:prstGeom>
            <a:blipFill rotWithShape="1">
              <a:blip r:embed="rId1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880503" y="1934455"/>
              <a:ext cx="1589758" cy="28384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8565">
                <a:lnSpc>
                  <a:spcPct val="150000"/>
                </a:lnSpc>
                <a:spcBef>
                  <a:spcPct val="20000"/>
                </a:spcBef>
                <a:defRPr/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指物体与物体、物体与环境、局部与整体、局部与局部之间的关系。比例具有科学性，给人以严谨、规范、整洁、理性、完美的感受，但过于强调数字化，往往会显得冷漠、机械、呆板和工业化。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2" name="Oval 31"/>
            <p:cNvSpPr/>
            <p:nvPr/>
          </p:nvSpPr>
          <p:spPr>
            <a:xfrm>
              <a:off x="1199210" y="1073968"/>
              <a:ext cx="953296" cy="926004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EF7F6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700" dirty="0">
                <a:solidFill>
                  <a:schemeClr val="tx2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1273670" y="1450546"/>
              <a:ext cx="803425" cy="17287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15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比例</a:t>
              </a:r>
              <a:endParaRPr lang="zh-CN" altLang="en-US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3582004" y="1255429"/>
            <a:ext cx="2438400" cy="5069840"/>
            <a:chOff x="761458" y="1073968"/>
            <a:chExt cx="1829038" cy="3802380"/>
          </a:xfrm>
        </p:grpSpPr>
        <p:sp>
          <p:nvSpPr>
            <p:cNvPr id="39" name="Round Same Side Corner Rectangle 38"/>
            <p:cNvSpPr/>
            <p:nvPr/>
          </p:nvSpPr>
          <p:spPr>
            <a:xfrm>
              <a:off x="761458" y="1525453"/>
              <a:ext cx="1829038" cy="3350895"/>
            </a:xfrm>
            <a:prstGeom prst="round2SameRect">
              <a:avLst>
                <a:gd name="adj1" fmla="val 5209"/>
                <a:gd name="adj2" fmla="val 0"/>
              </a:avLst>
            </a:prstGeom>
            <a:blipFill rotWithShape="1">
              <a:blip r:embed="rId1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880979" y="1999701"/>
              <a:ext cx="1589758" cy="28751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8565">
                <a:lnSpc>
                  <a:spcPct val="150000"/>
                </a:lnSpc>
                <a:spcBef>
                  <a:spcPct val="20000"/>
                </a:spcBef>
                <a:defRPr/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分割对于形成设计的秩序感、节奏感、规律感、运动感和美感，都起着至关重要的作用。在画面中，有限空间的合理分割能使形象更集中，更具有条理性。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defTabSz="1218565">
                <a:lnSpc>
                  <a:spcPct val="150000"/>
                </a:lnSpc>
                <a:spcBef>
                  <a:spcPct val="20000"/>
                </a:spcBef>
                <a:defRPr/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分割分为自由分割和数列分割两种。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2" name="Oval 41"/>
            <p:cNvSpPr/>
            <p:nvPr/>
          </p:nvSpPr>
          <p:spPr>
            <a:xfrm>
              <a:off x="1199210" y="1073968"/>
              <a:ext cx="953296" cy="926004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EF7F6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700" dirty="0">
                <a:solidFill>
                  <a:schemeClr val="bg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4" name="Rectangle 43"/>
            <p:cNvSpPr/>
            <p:nvPr/>
          </p:nvSpPr>
          <p:spPr>
            <a:xfrm>
              <a:off x="1274146" y="1450070"/>
              <a:ext cx="803425" cy="17287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15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分割</a:t>
              </a:r>
              <a:endParaRPr lang="zh-CN" altLang="en-US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6591935" y="2181225"/>
            <a:ext cx="2118995" cy="4144010"/>
            <a:chOff x="761458" y="1073968"/>
            <a:chExt cx="1829038" cy="3802380"/>
          </a:xfrm>
        </p:grpSpPr>
        <p:sp>
          <p:nvSpPr>
            <p:cNvPr id="46" name="Round Same Side Corner Rectangle 45"/>
            <p:cNvSpPr/>
            <p:nvPr/>
          </p:nvSpPr>
          <p:spPr>
            <a:xfrm>
              <a:off x="761458" y="1525453"/>
              <a:ext cx="1829038" cy="3350895"/>
            </a:xfrm>
            <a:prstGeom prst="round2SameRect">
              <a:avLst>
                <a:gd name="adj1" fmla="val 5209"/>
                <a:gd name="adj2" fmla="val 0"/>
              </a:avLst>
            </a:prstGeom>
            <a:blipFill rotWithShape="1">
              <a:blip r:embed="rId1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881455" y="1999701"/>
              <a:ext cx="1589758" cy="27949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8565">
                <a:lnSpc>
                  <a:spcPct val="150000"/>
                </a:lnSpc>
                <a:spcBef>
                  <a:spcPct val="20000"/>
                </a:spcBef>
                <a:defRPr/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自由分割讲究分割的方向，更强调分割面积的大小比例及各部分的纵横交替等，它没有数列分割严谨、规律、具有较大的自由度，能使画面显得既生动，又不失秩序感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。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9" name="Oval 48"/>
            <p:cNvSpPr/>
            <p:nvPr/>
          </p:nvSpPr>
          <p:spPr>
            <a:xfrm>
              <a:off x="1199210" y="1073968"/>
              <a:ext cx="953296" cy="926004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EF7F6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700" dirty="0">
                <a:solidFill>
                  <a:schemeClr val="tx2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1274622" y="1363975"/>
              <a:ext cx="803425" cy="42358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15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分割——自由分割</a:t>
              </a:r>
              <a:endPara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8900795" y="2181860"/>
            <a:ext cx="2259330" cy="4143375"/>
            <a:chOff x="761458" y="1073968"/>
            <a:chExt cx="1829038" cy="3801904"/>
          </a:xfrm>
        </p:grpSpPr>
        <p:sp>
          <p:nvSpPr>
            <p:cNvPr id="53" name="Round Same Side Corner Rectangle 52"/>
            <p:cNvSpPr/>
            <p:nvPr/>
          </p:nvSpPr>
          <p:spPr>
            <a:xfrm>
              <a:off x="761458" y="1525453"/>
              <a:ext cx="1829038" cy="3350419"/>
            </a:xfrm>
            <a:prstGeom prst="round2SameRect">
              <a:avLst>
                <a:gd name="adj1" fmla="val 5209"/>
                <a:gd name="adj2" fmla="val 0"/>
              </a:avLst>
            </a:prstGeom>
            <a:blipFill rotWithShape="1">
              <a:blip r:embed="rId1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880503" y="1999701"/>
              <a:ext cx="1589758" cy="21593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8565">
                <a:lnSpc>
                  <a:spcPct val="150000"/>
                </a:lnSpc>
                <a:spcBef>
                  <a:spcPct val="20000"/>
                </a:spcBef>
                <a:defRPr/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数列分割是指运用数学关系进行推算，利用点、线、面的划分创造出来自数列的、具有节奏感的分割方式，其中最常见的是等分割和渐变分割。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6" name="Oval 55"/>
            <p:cNvSpPr/>
            <p:nvPr/>
          </p:nvSpPr>
          <p:spPr>
            <a:xfrm>
              <a:off x="1199210" y="1073968"/>
              <a:ext cx="953296" cy="926004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EF7F6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700" dirty="0">
                <a:solidFill>
                  <a:schemeClr val="tx2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8" name="Rectangle 57"/>
            <p:cNvSpPr/>
            <p:nvPr/>
          </p:nvSpPr>
          <p:spPr>
            <a:xfrm>
              <a:off x="1274146" y="1363392"/>
              <a:ext cx="803425" cy="42359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15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分割——数列分割</a:t>
              </a:r>
              <a:endPara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ransition advTm="2433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109523" y="2988243"/>
            <a:ext cx="1845906" cy="1664295"/>
            <a:chOff x="602668" y="2661187"/>
            <a:chExt cx="1845906" cy="1664295"/>
          </a:xfrm>
        </p:grpSpPr>
        <p:sp>
          <p:nvSpPr>
            <p:cNvPr id="3" name="Freeform 5"/>
            <p:cNvSpPr/>
            <p:nvPr/>
          </p:nvSpPr>
          <p:spPr bwMode="auto">
            <a:xfrm rot="1855731">
              <a:off x="602668" y="2661187"/>
              <a:ext cx="1845906" cy="166429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blipFill rotWithShape="1">
              <a:blip r:embed="rId1"/>
              <a:stretch>
                <a:fillRect/>
              </a:stretch>
            </a:blipFill>
            <a:ln w="38100" cap="flat">
              <a:solidFill>
                <a:schemeClr val="bg1"/>
              </a:solidFill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/>
            </a:p>
          </p:txBody>
        </p:sp>
        <p:sp>
          <p:nvSpPr>
            <p:cNvPr id="4" name="Freeform 11"/>
            <p:cNvSpPr/>
            <p:nvPr/>
          </p:nvSpPr>
          <p:spPr bwMode="auto">
            <a:xfrm>
              <a:off x="917400" y="3225086"/>
              <a:ext cx="1144307" cy="630491"/>
            </a:xfrm>
            <a:custGeom>
              <a:avLst/>
              <a:gdLst>
                <a:gd name="T0" fmla="*/ 7 w 683"/>
                <a:gd name="T1" fmla="*/ 118 h 376"/>
                <a:gd name="T2" fmla="*/ 334 w 683"/>
                <a:gd name="T3" fmla="*/ 1 h 376"/>
                <a:gd name="T4" fmla="*/ 341 w 683"/>
                <a:gd name="T5" fmla="*/ 1 h 376"/>
                <a:gd name="T6" fmla="*/ 675 w 683"/>
                <a:gd name="T7" fmla="*/ 118 h 376"/>
                <a:gd name="T8" fmla="*/ 683 w 683"/>
                <a:gd name="T9" fmla="*/ 129 h 376"/>
                <a:gd name="T10" fmla="*/ 675 w 683"/>
                <a:gd name="T11" fmla="*/ 139 h 376"/>
                <a:gd name="T12" fmla="*/ 561 w 683"/>
                <a:gd name="T13" fmla="*/ 172 h 376"/>
                <a:gd name="T14" fmla="*/ 338 w 683"/>
                <a:gd name="T15" fmla="*/ 119 h 376"/>
                <a:gd name="T16" fmla="*/ 328 w 683"/>
                <a:gd name="T17" fmla="*/ 130 h 376"/>
                <a:gd name="T18" fmla="*/ 338 w 683"/>
                <a:gd name="T19" fmla="*/ 140 h 376"/>
                <a:gd name="T20" fmla="*/ 545 w 683"/>
                <a:gd name="T21" fmla="*/ 185 h 376"/>
                <a:gd name="T22" fmla="*/ 545 w 683"/>
                <a:gd name="T23" fmla="*/ 255 h 376"/>
                <a:gd name="T24" fmla="*/ 545 w 683"/>
                <a:gd name="T25" fmla="*/ 256 h 376"/>
                <a:gd name="T26" fmla="*/ 337 w 683"/>
                <a:gd name="T27" fmla="*/ 305 h 376"/>
                <a:gd name="T28" fmla="*/ 130 w 683"/>
                <a:gd name="T29" fmla="*/ 256 h 376"/>
                <a:gd name="T30" fmla="*/ 130 w 683"/>
                <a:gd name="T31" fmla="*/ 255 h 376"/>
                <a:gd name="T32" fmla="*/ 130 w 683"/>
                <a:gd name="T33" fmla="*/ 174 h 376"/>
                <a:gd name="T34" fmla="*/ 71 w 683"/>
                <a:gd name="T35" fmla="*/ 157 h 376"/>
                <a:gd name="T36" fmla="*/ 71 w 683"/>
                <a:gd name="T37" fmla="*/ 249 h 376"/>
                <a:gd name="T38" fmla="*/ 92 w 683"/>
                <a:gd name="T39" fmla="*/ 277 h 376"/>
                <a:gd name="T40" fmla="*/ 75 w 683"/>
                <a:gd name="T41" fmla="*/ 303 h 376"/>
                <a:gd name="T42" fmla="*/ 82 w 683"/>
                <a:gd name="T43" fmla="*/ 338 h 376"/>
                <a:gd name="T44" fmla="*/ 28 w 683"/>
                <a:gd name="T45" fmla="*/ 361 h 376"/>
                <a:gd name="T46" fmla="*/ 39 w 683"/>
                <a:gd name="T47" fmla="*/ 301 h 376"/>
                <a:gd name="T48" fmla="*/ 26 w 683"/>
                <a:gd name="T49" fmla="*/ 277 h 376"/>
                <a:gd name="T50" fmla="*/ 46 w 683"/>
                <a:gd name="T51" fmla="*/ 249 h 376"/>
                <a:gd name="T52" fmla="*/ 46 w 683"/>
                <a:gd name="T53" fmla="*/ 150 h 376"/>
                <a:gd name="T54" fmla="*/ 8 w 683"/>
                <a:gd name="T55" fmla="*/ 139 h 376"/>
                <a:gd name="T56" fmla="*/ 0 w 683"/>
                <a:gd name="T57" fmla="*/ 129 h 376"/>
                <a:gd name="T58" fmla="*/ 7 w 683"/>
                <a:gd name="T59" fmla="*/ 118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83" h="376">
                  <a:moveTo>
                    <a:pt x="7" y="118"/>
                  </a:moveTo>
                  <a:cubicBezTo>
                    <a:pt x="334" y="1"/>
                    <a:pt x="334" y="1"/>
                    <a:pt x="334" y="1"/>
                  </a:cubicBezTo>
                  <a:cubicBezTo>
                    <a:pt x="336" y="0"/>
                    <a:pt x="339" y="0"/>
                    <a:pt x="341" y="1"/>
                  </a:cubicBezTo>
                  <a:cubicBezTo>
                    <a:pt x="675" y="118"/>
                    <a:pt x="675" y="118"/>
                    <a:pt x="675" y="118"/>
                  </a:cubicBezTo>
                  <a:cubicBezTo>
                    <a:pt x="680" y="120"/>
                    <a:pt x="683" y="124"/>
                    <a:pt x="683" y="129"/>
                  </a:cubicBezTo>
                  <a:cubicBezTo>
                    <a:pt x="682" y="134"/>
                    <a:pt x="679" y="138"/>
                    <a:pt x="675" y="139"/>
                  </a:cubicBezTo>
                  <a:cubicBezTo>
                    <a:pt x="561" y="172"/>
                    <a:pt x="561" y="172"/>
                    <a:pt x="561" y="172"/>
                  </a:cubicBezTo>
                  <a:cubicBezTo>
                    <a:pt x="537" y="136"/>
                    <a:pt x="430" y="119"/>
                    <a:pt x="338" y="119"/>
                  </a:cubicBezTo>
                  <a:cubicBezTo>
                    <a:pt x="333" y="119"/>
                    <a:pt x="328" y="124"/>
                    <a:pt x="328" y="130"/>
                  </a:cubicBezTo>
                  <a:cubicBezTo>
                    <a:pt x="328" y="136"/>
                    <a:pt x="333" y="140"/>
                    <a:pt x="338" y="140"/>
                  </a:cubicBezTo>
                  <a:cubicBezTo>
                    <a:pt x="452" y="140"/>
                    <a:pt x="534" y="164"/>
                    <a:pt x="545" y="185"/>
                  </a:cubicBezTo>
                  <a:cubicBezTo>
                    <a:pt x="545" y="255"/>
                    <a:pt x="545" y="255"/>
                    <a:pt x="545" y="255"/>
                  </a:cubicBezTo>
                  <a:cubicBezTo>
                    <a:pt x="545" y="255"/>
                    <a:pt x="545" y="255"/>
                    <a:pt x="545" y="256"/>
                  </a:cubicBezTo>
                  <a:cubicBezTo>
                    <a:pt x="545" y="283"/>
                    <a:pt x="452" y="305"/>
                    <a:pt x="337" y="305"/>
                  </a:cubicBezTo>
                  <a:cubicBezTo>
                    <a:pt x="223" y="305"/>
                    <a:pt x="130" y="283"/>
                    <a:pt x="130" y="256"/>
                  </a:cubicBezTo>
                  <a:cubicBezTo>
                    <a:pt x="130" y="255"/>
                    <a:pt x="130" y="255"/>
                    <a:pt x="130" y="255"/>
                  </a:cubicBezTo>
                  <a:cubicBezTo>
                    <a:pt x="130" y="174"/>
                    <a:pt x="130" y="174"/>
                    <a:pt x="130" y="174"/>
                  </a:cubicBezTo>
                  <a:cubicBezTo>
                    <a:pt x="71" y="157"/>
                    <a:pt x="71" y="157"/>
                    <a:pt x="71" y="157"/>
                  </a:cubicBezTo>
                  <a:cubicBezTo>
                    <a:pt x="71" y="249"/>
                    <a:pt x="71" y="249"/>
                    <a:pt x="71" y="249"/>
                  </a:cubicBezTo>
                  <a:cubicBezTo>
                    <a:pt x="83" y="253"/>
                    <a:pt x="92" y="264"/>
                    <a:pt x="92" y="277"/>
                  </a:cubicBezTo>
                  <a:cubicBezTo>
                    <a:pt x="92" y="288"/>
                    <a:pt x="85" y="298"/>
                    <a:pt x="75" y="303"/>
                  </a:cubicBezTo>
                  <a:cubicBezTo>
                    <a:pt x="82" y="338"/>
                    <a:pt x="82" y="338"/>
                    <a:pt x="82" y="338"/>
                  </a:cubicBezTo>
                  <a:cubicBezTo>
                    <a:pt x="86" y="354"/>
                    <a:pt x="26" y="376"/>
                    <a:pt x="28" y="361"/>
                  </a:cubicBezTo>
                  <a:cubicBezTo>
                    <a:pt x="39" y="301"/>
                    <a:pt x="39" y="301"/>
                    <a:pt x="39" y="301"/>
                  </a:cubicBezTo>
                  <a:cubicBezTo>
                    <a:pt x="31" y="296"/>
                    <a:pt x="26" y="287"/>
                    <a:pt x="26" y="277"/>
                  </a:cubicBezTo>
                  <a:cubicBezTo>
                    <a:pt x="26" y="264"/>
                    <a:pt x="34" y="253"/>
                    <a:pt x="46" y="249"/>
                  </a:cubicBezTo>
                  <a:cubicBezTo>
                    <a:pt x="46" y="150"/>
                    <a:pt x="46" y="150"/>
                    <a:pt x="46" y="150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3" y="138"/>
                    <a:pt x="0" y="134"/>
                    <a:pt x="0" y="129"/>
                  </a:cubicBezTo>
                  <a:cubicBezTo>
                    <a:pt x="0" y="124"/>
                    <a:pt x="3" y="120"/>
                    <a:pt x="7" y="1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071667" y="2966653"/>
            <a:ext cx="1845906" cy="1664295"/>
            <a:chOff x="2800883" y="2661187"/>
            <a:chExt cx="1845906" cy="1664295"/>
          </a:xfrm>
        </p:grpSpPr>
        <p:sp>
          <p:nvSpPr>
            <p:cNvPr id="6" name="Freeform 5"/>
            <p:cNvSpPr/>
            <p:nvPr/>
          </p:nvSpPr>
          <p:spPr bwMode="auto">
            <a:xfrm rot="1855731">
              <a:off x="2800883" y="2661187"/>
              <a:ext cx="1845906" cy="166429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blipFill rotWithShape="1">
              <a:blip r:embed="rId1"/>
              <a:stretch>
                <a:fillRect/>
              </a:stretch>
            </a:blipFill>
            <a:ln w="38100" cap="flat">
              <a:solidFill>
                <a:schemeClr val="bg1"/>
              </a:solidFill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/>
            </a:p>
          </p:txBody>
        </p:sp>
        <p:sp>
          <p:nvSpPr>
            <p:cNvPr id="7" name="Freeform 7"/>
            <p:cNvSpPr>
              <a:spLocks noEditPoints="1"/>
            </p:cNvSpPr>
            <p:nvPr/>
          </p:nvSpPr>
          <p:spPr bwMode="auto">
            <a:xfrm>
              <a:off x="3276000" y="3136654"/>
              <a:ext cx="926224" cy="759021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979704" y="2960938"/>
            <a:ext cx="1845906" cy="1664295"/>
            <a:chOff x="7348809" y="2661187"/>
            <a:chExt cx="1845906" cy="1664295"/>
          </a:xfrm>
        </p:grpSpPr>
        <p:sp>
          <p:nvSpPr>
            <p:cNvPr id="12" name="Freeform 5"/>
            <p:cNvSpPr/>
            <p:nvPr/>
          </p:nvSpPr>
          <p:spPr bwMode="auto">
            <a:xfrm rot="1855731">
              <a:off x="7348809" y="2661187"/>
              <a:ext cx="1845906" cy="166429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blipFill rotWithShape="1">
              <a:blip r:embed="rId1"/>
              <a:stretch>
                <a:fillRect/>
              </a:stretch>
            </a:blipFill>
            <a:ln w="38100" cap="flat">
              <a:solidFill>
                <a:schemeClr val="bg1"/>
              </a:solidFill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/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7809898" y="3166582"/>
              <a:ext cx="923728" cy="628214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14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5" name="Freeform 24"/>
              <p:cNvSpPr/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6" name="Freeform 25"/>
              <p:cNvSpPr/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7" name="Freeform 26"/>
              <p:cNvSpPr/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8" name="Freeform 27"/>
              <p:cNvSpPr/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9" name="Freeform 28"/>
              <p:cNvSpPr/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0" name="Freeform 29"/>
              <p:cNvSpPr/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1" name="Freeform 30"/>
              <p:cNvSpPr/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2" name="Freeform 31"/>
              <p:cNvSpPr/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3" name="Freeform 32"/>
              <p:cNvSpPr/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4" name="Freeform 33"/>
              <p:cNvSpPr/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/>
              </a:p>
            </p:txBody>
          </p:sp>
        </p:grpSp>
      </p:grpSp>
      <p:sp>
        <p:nvSpPr>
          <p:cNvPr id="28" name="矩形 27"/>
          <p:cNvSpPr/>
          <p:nvPr/>
        </p:nvSpPr>
        <p:spPr>
          <a:xfrm>
            <a:off x="2158081" y="4981076"/>
            <a:ext cx="1960880" cy="398780"/>
          </a:xfrm>
          <a:prstGeom prst="rect">
            <a:avLst/>
          </a:prstGeom>
          <a:solidFill>
            <a:schemeClr val="bg1">
              <a:alpha val="77000"/>
            </a:schemeClr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zh-CN" altLang="en-US" sz="20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设计思维的定义</a:t>
            </a:r>
            <a:endParaRPr lang="zh-CN" altLang="en-US" sz="20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030055" y="4986791"/>
            <a:ext cx="1960880" cy="398780"/>
          </a:xfrm>
          <a:prstGeom prst="rect">
            <a:avLst/>
          </a:prstGeom>
          <a:solidFill>
            <a:schemeClr val="bg1">
              <a:alpha val="77000"/>
            </a:schemeClr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zh-CN" altLang="en-US" sz="20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设计思维的类型</a:t>
            </a:r>
            <a:endParaRPr lang="zh-CN" altLang="en-US" sz="20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008709" y="4981076"/>
            <a:ext cx="1960880" cy="398780"/>
          </a:xfrm>
          <a:prstGeom prst="rect">
            <a:avLst/>
          </a:prstGeom>
          <a:solidFill>
            <a:schemeClr val="bg1">
              <a:alpha val="77000"/>
            </a:schemeClr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zh-CN" altLang="en-US" sz="20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设计思维的原则</a:t>
            </a:r>
            <a:endParaRPr lang="zh-CN" altLang="en-US" sz="20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33" name="文本框 1"/>
          <p:cNvSpPr txBox="1">
            <a:spLocks noChangeArrowheads="1"/>
          </p:cNvSpPr>
          <p:nvPr/>
        </p:nvSpPr>
        <p:spPr bwMode="auto">
          <a:xfrm>
            <a:off x="3014556" y="1236871"/>
            <a:ext cx="6241216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charset="-122"/>
              </a:defRPr>
            </a:lvl9pPr>
          </a:lstStyle>
          <a:p>
            <a:pPr algn="ctr" eaLnBrk="1" hangingPunct="1"/>
            <a:r>
              <a:rPr lang="zh-CN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要点提示</a:t>
            </a:r>
            <a:endParaRPr lang="zh-CN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ransition advTm="8705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 animBg="1"/>
      <p:bldP spid="29" grpId="0" bldLvl="0" animBg="1"/>
      <p:bldP spid="30" grpId="0" bldLvl="0" animBg="1"/>
      <p:bldP spid="3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721896"/>
            <a:ext cx="12192000" cy="6136104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内容占位符 1" descr="图1-25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343650" y="1668780"/>
            <a:ext cx="5066030" cy="3801110"/>
          </a:xfrm>
          <a:prstGeom prst="rect">
            <a:avLst/>
          </a:prstGeom>
        </p:spPr>
      </p:pic>
      <p:pic>
        <p:nvPicPr>
          <p:cNvPr id="4" name="图片 3" descr="新图1-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8655" y="1192530"/>
            <a:ext cx="5160645" cy="5036820"/>
          </a:xfrm>
          <a:prstGeom prst="rect">
            <a:avLst/>
          </a:prstGeom>
        </p:spPr>
      </p:pic>
    </p:spTree>
  </p:cSld>
  <p:clrMapOvr>
    <a:masterClrMapping/>
  </p:clrMapOvr>
  <p:transition advTm="1451">
    <p:dissolv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72621"/>
            <a:ext cx="10515600" cy="485107"/>
          </a:xfrm>
        </p:spPr>
        <p:txBody>
          <a:bodyPr>
            <a:normAutofit fontScale="90000"/>
          </a:bodyPr>
          <a:lstStyle>
            <a:lvl1pPr algn="ctr"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实训模块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 userDrawn="1"/>
        </p:nvSpPr>
        <p:spPr>
          <a:xfrm>
            <a:off x="0" y="721896"/>
            <a:ext cx="12192000" cy="6136104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23570" y="1188085"/>
            <a:ext cx="4418965" cy="29533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rPr>
              <a:t>一、作品点评</a:t>
            </a:r>
            <a:endParaRPr lang="zh-CN" altLang="en-US" sz="24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j-cs"/>
            </a:endParaRPr>
          </a:p>
          <a:p>
            <a:pPr fontAlgn="auto">
              <a:lnSpc>
                <a:spcPct val="150000"/>
              </a:lnSpc>
            </a:pPr>
            <a:r>
              <a:rPr lang="zh-CN" altLang="en-US"/>
              <a:t>作品赏析：优秀海报设计</a:t>
            </a:r>
            <a:endParaRPr lang="zh-CN" altLang="en-US"/>
          </a:p>
          <a:p>
            <a:pPr fontAlgn="auto">
              <a:lnSpc>
                <a:spcPct val="150000"/>
              </a:lnSpc>
            </a:pPr>
            <a:r>
              <a:rPr lang="zh-CN" altLang="en-US"/>
              <a:t>作品类型：设计海报</a:t>
            </a:r>
            <a:endParaRPr lang="zh-CN" altLang="en-US"/>
          </a:p>
          <a:p>
            <a:pPr fontAlgn="auto">
              <a:lnSpc>
                <a:spcPct val="150000"/>
              </a:lnSpc>
            </a:pPr>
            <a:r>
              <a:rPr lang="zh-CN" altLang="en-US"/>
              <a:t>点评：右图是一张优秀设计海报，画面中有大小一致、以圆为主的图案，看似相同的圆其色彩对比强烈，统一中带有自己的变化。</a:t>
            </a:r>
            <a:endParaRPr lang="zh-CN" altLang="en-US"/>
          </a:p>
        </p:txBody>
      </p:sp>
      <p:pic>
        <p:nvPicPr>
          <p:cNvPr id="4" name="图片 3" descr="图1-2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83045" y="1341120"/>
            <a:ext cx="3841115" cy="4897755"/>
          </a:xfrm>
          <a:prstGeom prst="rect">
            <a:avLst/>
          </a:prstGeom>
        </p:spPr>
      </p:pic>
    </p:spTree>
  </p:cSld>
  <p:clrMapOvr>
    <a:masterClrMapping/>
  </p:clrMapOvr>
  <p:transition advTm="2683">
    <p:dissolv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72621"/>
            <a:ext cx="10515600" cy="485107"/>
          </a:xfrm>
        </p:spPr>
        <p:txBody>
          <a:bodyPr>
            <a:normAutofit fontScale="90000"/>
          </a:bodyPr>
          <a:lstStyle>
            <a:lvl1pPr algn="ctr"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实训模块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 userDrawn="1"/>
        </p:nvSpPr>
        <p:spPr>
          <a:xfrm>
            <a:off x="0" y="657761"/>
            <a:ext cx="12192000" cy="6136104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文本框 26"/>
          <p:cNvSpPr txBox="1"/>
          <p:nvPr/>
        </p:nvSpPr>
        <p:spPr>
          <a:xfrm>
            <a:off x="710565" y="1160780"/>
            <a:ext cx="10457180" cy="2936875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algn="l">
              <a:spcBef>
                <a:spcPts val="600"/>
              </a:spcBef>
            </a:pPr>
            <a:r>
              <a:rPr lang="zh-CN" altLang="en-US" sz="2100" b="1"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二、实训内容</a:t>
            </a:r>
            <a:endParaRPr lang="zh-CN" altLang="en-US" sz="2100" b="1">
              <a:latin typeface="微软雅黑" panose="020B0503020204020204" charset="-122"/>
              <a:ea typeface="微软雅黑" panose="020B0503020204020204" charset="-122"/>
              <a:cs typeface="+mj-cs"/>
              <a:sym typeface="+mn-ea"/>
            </a:endParaRPr>
          </a:p>
          <a:p>
            <a:pPr indent="457200" algn="l" fontAlgn="auto">
              <a:lnSpc>
                <a:spcPct val="150000"/>
              </a:lnSpc>
              <a:spcBef>
                <a:spcPts val="600"/>
              </a:spcBef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步骤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  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拟定一个主题，如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我的生活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。首先，运用发散性思维分出衣、食、住、行、用五大分支，再分散地发散出各个节点，每一个节点代表与中心主题的一个联结，而每一个联结又可以成为另一个中心主题，再向外发散出成千上万的节点，从而呈现出放射性的立体结构。见图 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hlinkClick r:id="rId1" tooltip="" action="ppaction://hlinksldjump"/>
              </a:rPr>
              <a:t> 步骤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hlinkClick r:id="rId1" tooltip="" action="ppaction://hlinksldjump"/>
              </a:rPr>
              <a:t>1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l" fontAlgn="auto">
              <a:lnSpc>
                <a:spcPct val="150000"/>
              </a:lnSpc>
              <a:spcBef>
                <a:spcPts val="600"/>
              </a:spcBef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步骤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2  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根据思维导图，收集生活中的物品。见图  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hlinkClick r:id="rId2" action="ppaction://hlinksldjump"/>
              </a:rPr>
              <a:t>步骤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hlinkClick r:id="rId2" action="ppaction://hlinksldjump"/>
              </a:rPr>
              <a:t>2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l" fontAlgn="auto">
              <a:lnSpc>
                <a:spcPct val="150000"/>
              </a:lnSpc>
              <a:spcBef>
                <a:spcPts val="600"/>
              </a:spcBef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步骤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3  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根据收集的物品写生。见图  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hlinkClick r:id="rId3" action="ppaction://hlinksldjump"/>
              </a:rPr>
              <a:t>步骤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hlinkClick r:id="rId3" action="ppaction://hlinksldjump"/>
              </a:rPr>
              <a:t>3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l" fontAlgn="auto">
              <a:lnSpc>
                <a:spcPct val="150000"/>
              </a:lnSpc>
              <a:spcBef>
                <a:spcPts val="600"/>
              </a:spcBef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步骤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4  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根据物品写生，设计创意线描。见图  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hlinkClick r:id="rId4" action="ppaction://hlinksldjump"/>
              </a:rPr>
              <a:t>步骤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hlinkClick r:id="rId4" action="ppaction://hlinksldjump"/>
              </a:rPr>
              <a:t>4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advTm="2683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721896"/>
            <a:ext cx="12192000" cy="6136104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内容占位符 4" descr="图1-27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850515" y="721995"/>
            <a:ext cx="6099810" cy="595884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061210" y="2032635"/>
            <a:ext cx="508635" cy="2289175"/>
          </a:xfrm>
          <a:prstGeom prst="rect">
            <a:avLst/>
          </a:prstGeom>
          <a:noFill/>
        </p:spPr>
        <p:txBody>
          <a:bodyPr vert="wordArtVertRtl" wrap="square" rtlCol="0">
            <a:spAutoFit/>
          </a:bodyPr>
          <a:p>
            <a:r>
              <a:rPr lang="zh-CN" altLang="en-US">
                <a:hlinkClick r:id="rId2" action="ppaction://hlinksldjump"/>
              </a:rPr>
              <a:t>步骤</a:t>
            </a:r>
            <a:r>
              <a:rPr lang="en-US" altLang="zh-CN">
                <a:hlinkClick r:id="rId2" action="ppaction://hlinksldjump"/>
              </a:rPr>
              <a:t>1</a:t>
            </a:r>
            <a:endParaRPr lang="en-US" altLang="zh-CN"/>
          </a:p>
        </p:txBody>
      </p:sp>
    </p:spTree>
  </p:cSld>
  <p:clrMapOvr>
    <a:masterClrMapping/>
  </p:clrMapOvr>
  <p:transition advTm="1451">
    <p:dissolv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721896"/>
            <a:ext cx="12192000" cy="6136104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内容占位符 2" descr="图1-28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069590" y="1524000"/>
            <a:ext cx="6242685" cy="3810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532120" y="5643880"/>
            <a:ext cx="18237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hlinkClick r:id="rId2" action="ppaction://hlinksldjump"/>
              </a:rPr>
              <a:t>步骤</a:t>
            </a:r>
            <a:r>
              <a:rPr lang="en-US" altLang="zh-CN">
                <a:hlinkClick r:id="rId2" action="ppaction://hlinksldjump"/>
              </a:rPr>
              <a:t>2</a:t>
            </a:r>
            <a:endParaRPr lang="en-US" altLang="zh-CN"/>
          </a:p>
        </p:txBody>
      </p:sp>
    </p:spTree>
  </p:cSld>
  <p:clrMapOvr>
    <a:masterClrMapping/>
  </p:clrMapOvr>
  <p:transition advTm="1451">
    <p:dissolv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721896"/>
            <a:ext cx="12192000" cy="6136104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内容占位符 4" descr="图1-29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067560" y="1059180"/>
            <a:ext cx="3575685" cy="4926965"/>
          </a:xfrm>
          <a:prstGeom prst="rect">
            <a:avLst/>
          </a:prstGeom>
        </p:spPr>
      </p:pic>
      <p:pic>
        <p:nvPicPr>
          <p:cNvPr id="7" name="图片 6" descr="图1-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9745" y="1059180"/>
            <a:ext cx="3336925" cy="474027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094105" y="2204085"/>
            <a:ext cx="508635" cy="1603375"/>
          </a:xfrm>
          <a:prstGeom prst="rect">
            <a:avLst/>
          </a:prstGeom>
          <a:noFill/>
        </p:spPr>
        <p:txBody>
          <a:bodyPr vert="wordArtVertRtl" wrap="square" rtlCol="0">
            <a:spAutoFit/>
          </a:bodyPr>
          <a:p>
            <a:r>
              <a:rPr lang="zh-CN" altLang="en-US">
                <a:hlinkClick r:id="rId3" action="ppaction://hlinksldjump"/>
              </a:rPr>
              <a:t>步骤</a:t>
            </a:r>
            <a:r>
              <a:rPr lang="en-US" altLang="zh-CN">
                <a:hlinkClick r:id="rId3" action="ppaction://hlinksldjump"/>
              </a:rPr>
              <a:t>3</a:t>
            </a:r>
            <a:endParaRPr lang="en-US" altLang="zh-CN"/>
          </a:p>
        </p:txBody>
      </p:sp>
      <p:sp>
        <p:nvSpPr>
          <p:cNvPr id="9" name="文本框 8"/>
          <p:cNvSpPr txBox="1"/>
          <p:nvPr/>
        </p:nvSpPr>
        <p:spPr>
          <a:xfrm>
            <a:off x="2496185" y="6096635"/>
            <a:ext cx="25584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/>
              <a:t>有关黑白、明暗、粗细线条变化的写生作品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454265" y="6133465"/>
            <a:ext cx="26441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/>
              <a:t>线描写生作品</a:t>
            </a:r>
            <a:endParaRPr lang="zh-CN" altLang="en-US"/>
          </a:p>
        </p:txBody>
      </p:sp>
    </p:spTree>
  </p:cSld>
  <p:clrMapOvr>
    <a:masterClrMapping/>
  </p:clrMapOvr>
  <p:transition advTm="1451">
    <p:dissolv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721896"/>
            <a:ext cx="12192000" cy="6136104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内容占位符 2" descr="图1-31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588770" y="992505"/>
            <a:ext cx="3693160" cy="4720590"/>
          </a:xfrm>
          <a:prstGeom prst="rect">
            <a:avLst/>
          </a:prstGeom>
        </p:spPr>
      </p:pic>
      <p:pic>
        <p:nvPicPr>
          <p:cNvPr id="4" name="图片 3" descr="图1-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2720" y="992505"/>
            <a:ext cx="3628390" cy="472059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446395" y="5974080"/>
            <a:ext cx="8934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hlinkClick r:id="rId3" action="ppaction://hlinksldjump"/>
              </a:rPr>
              <a:t>步骤</a:t>
            </a:r>
            <a:r>
              <a:rPr lang="en-US" altLang="zh-CN">
                <a:hlinkClick r:id="rId3" action="ppaction://hlinksldjump"/>
              </a:rPr>
              <a:t>4</a:t>
            </a:r>
            <a:endParaRPr lang="en-US" altLang="zh-CN"/>
          </a:p>
        </p:txBody>
      </p:sp>
      <p:sp>
        <p:nvSpPr>
          <p:cNvPr id="10" name="文本框 9"/>
          <p:cNvSpPr txBox="1"/>
          <p:nvPr/>
        </p:nvSpPr>
        <p:spPr>
          <a:xfrm>
            <a:off x="885825" y="2020570"/>
            <a:ext cx="459740" cy="14808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/>
              <a:t>创意设计图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0740390" y="1751330"/>
            <a:ext cx="459740" cy="17500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/>
              <a:t>设计线描</a:t>
            </a:r>
            <a:endParaRPr lang="zh-CN" altLang="en-US"/>
          </a:p>
        </p:txBody>
      </p:sp>
    </p:spTree>
  </p:cSld>
  <p:clrMapOvr>
    <a:masterClrMapping/>
  </p:clrMapOvr>
  <p:transition advTm="1451">
    <p:dissolv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72621"/>
            <a:ext cx="10515600" cy="485107"/>
          </a:xfrm>
        </p:spPr>
        <p:txBody>
          <a:bodyPr>
            <a:normAutofit fontScale="90000"/>
          </a:bodyPr>
          <a:lstStyle>
            <a:lvl1pPr algn="ctr"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思考与练习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 userDrawn="1"/>
        </p:nvSpPr>
        <p:spPr>
          <a:xfrm>
            <a:off x="0" y="721896"/>
            <a:ext cx="12192000" cy="6136104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Freeform 92"/>
          <p:cNvSpPr>
            <a:spLocks noEditPoints="1"/>
          </p:cNvSpPr>
          <p:nvPr/>
        </p:nvSpPr>
        <p:spPr bwMode="auto">
          <a:xfrm>
            <a:off x="4013340" y="3064932"/>
            <a:ext cx="455025" cy="463551"/>
          </a:xfrm>
          <a:custGeom>
            <a:avLst/>
            <a:gdLst>
              <a:gd name="T0" fmla="*/ 143 w 148"/>
              <a:gd name="T1" fmla="*/ 130 h 151"/>
              <a:gd name="T2" fmla="*/ 100 w 148"/>
              <a:gd name="T3" fmla="*/ 86 h 151"/>
              <a:gd name="T4" fmla="*/ 110 w 148"/>
              <a:gd name="T5" fmla="*/ 55 h 151"/>
              <a:gd name="T6" fmla="*/ 55 w 148"/>
              <a:gd name="T7" fmla="*/ 0 h 151"/>
              <a:gd name="T8" fmla="*/ 0 w 148"/>
              <a:gd name="T9" fmla="*/ 55 h 151"/>
              <a:gd name="T10" fmla="*/ 55 w 148"/>
              <a:gd name="T11" fmla="*/ 109 h 151"/>
              <a:gd name="T12" fmla="*/ 81 w 148"/>
              <a:gd name="T13" fmla="*/ 103 h 151"/>
              <a:gd name="T14" fmla="*/ 126 w 148"/>
              <a:gd name="T15" fmla="*/ 147 h 151"/>
              <a:gd name="T16" fmla="*/ 143 w 148"/>
              <a:gd name="T17" fmla="*/ 147 h 151"/>
              <a:gd name="T18" fmla="*/ 143 w 148"/>
              <a:gd name="T19" fmla="*/ 130 h 151"/>
              <a:gd name="T20" fmla="*/ 19 w 148"/>
              <a:gd name="T21" fmla="*/ 55 h 151"/>
              <a:gd name="T22" fmla="*/ 55 w 148"/>
              <a:gd name="T23" fmla="*/ 18 h 151"/>
              <a:gd name="T24" fmla="*/ 92 w 148"/>
              <a:gd name="T25" fmla="*/ 55 h 151"/>
              <a:gd name="T26" fmla="*/ 55 w 148"/>
              <a:gd name="T27" fmla="*/ 91 h 151"/>
              <a:gd name="T28" fmla="*/ 19 w 148"/>
              <a:gd name="T29" fmla="*/ 55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48" h="151">
                <a:moveTo>
                  <a:pt x="143" y="130"/>
                </a:moveTo>
                <a:cubicBezTo>
                  <a:pt x="100" y="86"/>
                  <a:pt x="100" y="86"/>
                  <a:pt x="100" y="86"/>
                </a:cubicBezTo>
                <a:cubicBezTo>
                  <a:pt x="106" y="77"/>
                  <a:pt x="110" y="67"/>
                  <a:pt x="110" y="55"/>
                </a:cubicBezTo>
                <a:cubicBezTo>
                  <a:pt x="110" y="24"/>
                  <a:pt x="85" y="0"/>
                  <a:pt x="55" y="0"/>
                </a:cubicBezTo>
                <a:cubicBezTo>
                  <a:pt x="25" y="0"/>
                  <a:pt x="0" y="24"/>
                  <a:pt x="0" y="55"/>
                </a:cubicBezTo>
                <a:cubicBezTo>
                  <a:pt x="0" y="85"/>
                  <a:pt x="25" y="109"/>
                  <a:pt x="55" y="109"/>
                </a:cubicBezTo>
                <a:cubicBezTo>
                  <a:pt x="65" y="109"/>
                  <a:pt x="74" y="107"/>
                  <a:pt x="81" y="103"/>
                </a:cubicBezTo>
                <a:cubicBezTo>
                  <a:pt x="126" y="147"/>
                  <a:pt x="126" y="147"/>
                  <a:pt x="126" y="147"/>
                </a:cubicBezTo>
                <a:cubicBezTo>
                  <a:pt x="130" y="151"/>
                  <a:pt x="138" y="151"/>
                  <a:pt x="143" y="147"/>
                </a:cubicBezTo>
                <a:cubicBezTo>
                  <a:pt x="148" y="142"/>
                  <a:pt x="148" y="134"/>
                  <a:pt x="143" y="130"/>
                </a:cubicBezTo>
                <a:close/>
                <a:moveTo>
                  <a:pt x="19" y="55"/>
                </a:moveTo>
                <a:cubicBezTo>
                  <a:pt x="19" y="34"/>
                  <a:pt x="35" y="18"/>
                  <a:pt x="55" y="18"/>
                </a:cubicBezTo>
                <a:cubicBezTo>
                  <a:pt x="75" y="18"/>
                  <a:pt x="92" y="34"/>
                  <a:pt x="92" y="55"/>
                </a:cubicBezTo>
                <a:cubicBezTo>
                  <a:pt x="92" y="75"/>
                  <a:pt x="75" y="91"/>
                  <a:pt x="55" y="91"/>
                </a:cubicBezTo>
                <a:cubicBezTo>
                  <a:pt x="35" y="91"/>
                  <a:pt x="19" y="75"/>
                  <a:pt x="19" y="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08" tIns="60954" rIns="121908" bIns="60954" numCol="1" anchor="t" anchorCtr="0" compatLnSpc="1"/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" name="Freeform 140"/>
          <p:cNvSpPr>
            <a:spLocks noEditPoints="1"/>
          </p:cNvSpPr>
          <p:nvPr/>
        </p:nvSpPr>
        <p:spPr bwMode="auto">
          <a:xfrm>
            <a:off x="7750259" y="3030871"/>
            <a:ext cx="474458" cy="474520"/>
          </a:xfrm>
          <a:custGeom>
            <a:avLst/>
            <a:gdLst>
              <a:gd name="T0" fmla="*/ 103 w 112"/>
              <a:gd name="T1" fmla="*/ 47 h 112"/>
              <a:gd name="T2" fmla="*/ 106 w 112"/>
              <a:gd name="T3" fmla="*/ 36 h 112"/>
              <a:gd name="T4" fmla="*/ 102 w 112"/>
              <a:gd name="T5" fmla="*/ 22 h 112"/>
              <a:gd name="T6" fmla="*/ 92 w 112"/>
              <a:gd name="T7" fmla="*/ 25 h 112"/>
              <a:gd name="T8" fmla="*/ 90 w 112"/>
              <a:gd name="T9" fmla="*/ 14 h 112"/>
              <a:gd name="T10" fmla="*/ 79 w 112"/>
              <a:gd name="T11" fmla="*/ 4 h 112"/>
              <a:gd name="T12" fmla="*/ 71 w 112"/>
              <a:gd name="T13" fmla="*/ 11 h 112"/>
              <a:gd name="T14" fmla="*/ 64 w 112"/>
              <a:gd name="T15" fmla="*/ 3 h 112"/>
              <a:gd name="T16" fmla="*/ 50 w 112"/>
              <a:gd name="T17" fmla="*/ 0 h 112"/>
              <a:gd name="T18" fmla="*/ 47 w 112"/>
              <a:gd name="T19" fmla="*/ 10 h 112"/>
              <a:gd name="T20" fmla="*/ 37 w 112"/>
              <a:gd name="T21" fmla="*/ 6 h 112"/>
              <a:gd name="T22" fmla="*/ 23 w 112"/>
              <a:gd name="T23" fmla="*/ 11 h 112"/>
              <a:gd name="T24" fmla="*/ 25 w 112"/>
              <a:gd name="T25" fmla="*/ 20 h 112"/>
              <a:gd name="T26" fmla="*/ 14 w 112"/>
              <a:gd name="T27" fmla="*/ 22 h 112"/>
              <a:gd name="T28" fmla="*/ 5 w 112"/>
              <a:gd name="T29" fmla="*/ 33 h 112"/>
              <a:gd name="T30" fmla="*/ 12 w 112"/>
              <a:gd name="T31" fmla="*/ 41 h 112"/>
              <a:gd name="T32" fmla="*/ 3 w 112"/>
              <a:gd name="T33" fmla="*/ 48 h 112"/>
              <a:gd name="T34" fmla="*/ 0 w 112"/>
              <a:gd name="T35" fmla="*/ 62 h 112"/>
              <a:gd name="T36" fmla="*/ 10 w 112"/>
              <a:gd name="T37" fmla="*/ 65 h 112"/>
              <a:gd name="T38" fmla="*/ 6 w 112"/>
              <a:gd name="T39" fmla="*/ 75 h 112"/>
              <a:gd name="T40" fmla="*/ 11 w 112"/>
              <a:gd name="T41" fmla="*/ 89 h 112"/>
              <a:gd name="T42" fmla="*/ 21 w 112"/>
              <a:gd name="T43" fmla="*/ 87 h 112"/>
              <a:gd name="T44" fmla="*/ 23 w 112"/>
              <a:gd name="T45" fmla="*/ 98 h 112"/>
              <a:gd name="T46" fmla="*/ 34 w 112"/>
              <a:gd name="T47" fmla="*/ 108 h 112"/>
              <a:gd name="T48" fmla="*/ 41 w 112"/>
              <a:gd name="T49" fmla="*/ 101 h 112"/>
              <a:gd name="T50" fmla="*/ 48 w 112"/>
              <a:gd name="T51" fmla="*/ 109 h 112"/>
              <a:gd name="T52" fmla="*/ 63 w 112"/>
              <a:gd name="T53" fmla="*/ 112 h 112"/>
              <a:gd name="T54" fmla="*/ 66 w 112"/>
              <a:gd name="T55" fmla="*/ 102 h 112"/>
              <a:gd name="T56" fmla="*/ 76 w 112"/>
              <a:gd name="T57" fmla="*/ 106 h 112"/>
              <a:gd name="T58" fmla="*/ 90 w 112"/>
              <a:gd name="T59" fmla="*/ 101 h 112"/>
              <a:gd name="T60" fmla="*/ 88 w 112"/>
              <a:gd name="T61" fmla="*/ 91 h 112"/>
              <a:gd name="T62" fmla="*/ 98 w 112"/>
              <a:gd name="T63" fmla="*/ 89 h 112"/>
              <a:gd name="T64" fmla="*/ 108 w 112"/>
              <a:gd name="T65" fmla="*/ 78 h 112"/>
              <a:gd name="T66" fmla="*/ 101 w 112"/>
              <a:gd name="T67" fmla="*/ 71 h 112"/>
              <a:gd name="T68" fmla="*/ 110 w 112"/>
              <a:gd name="T69" fmla="*/ 64 h 112"/>
              <a:gd name="T70" fmla="*/ 112 w 112"/>
              <a:gd name="T71" fmla="*/ 49 h 112"/>
              <a:gd name="T72" fmla="*/ 56 w 112"/>
              <a:gd name="T73" fmla="*/ 86 h 112"/>
              <a:gd name="T74" fmla="*/ 56 w 112"/>
              <a:gd name="T75" fmla="*/ 26 h 112"/>
              <a:gd name="T76" fmla="*/ 56 w 112"/>
              <a:gd name="T77" fmla="*/ 86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12" h="112">
                <a:moveTo>
                  <a:pt x="110" y="47"/>
                </a:moveTo>
                <a:cubicBezTo>
                  <a:pt x="103" y="47"/>
                  <a:pt x="103" y="47"/>
                  <a:pt x="103" y="47"/>
                </a:cubicBezTo>
                <a:cubicBezTo>
                  <a:pt x="102" y="44"/>
                  <a:pt x="101" y="42"/>
                  <a:pt x="101" y="39"/>
                </a:cubicBezTo>
                <a:cubicBezTo>
                  <a:pt x="106" y="36"/>
                  <a:pt x="106" y="36"/>
                  <a:pt x="106" y="36"/>
                </a:cubicBezTo>
                <a:cubicBezTo>
                  <a:pt x="108" y="35"/>
                  <a:pt x="108" y="34"/>
                  <a:pt x="107" y="32"/>
                </a:cubicBezTo>
                <a:cubicBezTo>
                  <a:pt x="102" y="22"/>
                  <a:pt x="102" y="22"/>
                  <a:pt x="102" y="22"/>
                </a:cubicBezTo>
                <a:cubicBezTo>
                  <a:pt x="101" y="21"/>
                  <a:pt x="99" y="20"/>
                  <a:pt x="98" y="21"/>
                </a:cubicBezTo>
                <a:cubicBezTo>
                  <a:pt x="92" y="25"/>
                  <a:pt x="92" y="25"/>
                  <a:pt x="92" y="25"/>
                </a:cubicBezTo>
                <a:cubicBezTo>
                  <a:pt x="90" y="23"/>
                  <a:pt x="88" y="21"/>
                  <a:pt x="87" y="20"/>
                </a:cubicBezTo>
                <a:cubicBezTo>
                  <a:pt x="90" y="14"/>
                  <a:pt x="90" y="14"/>
                  <a:pt x="90" y="14"/>
                </a:cubicBezTo>
                <a:cubicBezTo>
                  <a:pt x="91" y="12"/>
                  <a:pt x="90" y="11"/>
                  <a:pt x="89" y="10"/>
                </a:cubicBezTo>
                <a:cubicBezTo>
                  <a:pt x="79" y="4"/>
                  <a:pt x="79" y="4"/>
                  <a:pt x="79" y="4"/>
                </a:cubicBezTo>
                <a:cubicBezTo>
                  <a:pt x="77" y="3"/>
                  <a:pt x="76" y="4"/>
                  <a:pt x="75" y="5"/>
                </a:cubicBezTo>
                <a:cubicBezTo>
                  <a:pt x="71" y="11"/>
                  <a:pt x="71" y="11"/>
                  <a:pt x="71" y="11"/>
                </a:cubicBezTo>
                <a:cubicBezTo>
                  <a:pt x="69" y="10"/>
                  <a:pt x="67" y="10"/>
                  <a:pt x="64" y="9"/>
                </a:cubicBezTo>
                <a:cubicBezTo>
                  <a:pt x="64" y="3"/>
                  <a:pt x="64" y="3"/>
                  <a:pt x="64" y="3"/>
                </a:cubicBezTo>
                <a:cubicBezTo>
                  <a:pt x="64" y="1"/>
                  <a:pt x="63" y="0"/>
                  <a:pt x="61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48" y="0"/>
                  <a:pt x="47" y="1"/>
                  <a:pt x="47" y="3"/>
                </a:cubicBezTo>
                <a:cubicBezTo>
                  <a:pt x="47" y="10"/>
                  <a:pt x="47" y="10"/>
                  <a:pt x="47" y="10"/>
                </a:cubicBezTo>
                <a:cubicBezTo>
                  <a:pt x="45" y="10"/>
                  <a:pt x="42" y="11"/>
                  <a:pt x="40" y="12"/>
                </a:cubicBezTo>
                <a:cubicBezTo>
                  <a:pt x="37" y="6"/>
                  <a:pt x="37" y="6"/>
                  <a:pt x="37" y="6"/>
                </a:cubicBezTo>
                <a:cubicBezTo>
                  <a:pt x="36" y="4"/>
                  <a:pt x="34" y="4"/>
                  <a:pt x="33" y="5"/>
                </a:cubicBezTo>
                <a:cubicBezTo>
                  <a:pt x="23" y="11"/>
                  <a:pt x="23" y="11"/>
                  <a:pt x="23" y="11"/>
                </a:cubicBezTo>
                <a:cubicBezTo>
                  <a:pt x="21" y="11"/>
                  <a:pt x="21" y="13"/>
                  <a:pt x="22" y="14"/>
                </a:cubicBezTo>
                <a:cubicBezTo>
                  <a:pt x="25" y="20"/>
                  <a:pt x="25" y="20"/>
                  <a:pt x="25" y="20"/>
                </a:cubicBezTo>
                <a:cubicBezTo>
                  <a:pt x="23" y="22"/>
                  <a:pt x="22" y="24"/>
                  <a:pt x="20" y="26"/>
                </a:cubicBezTo>
                <a:cubicBezTo>
                  <a:pt x="14" y="22"/>
                  <a:pt x="14" y="22"/>
                  <a:pt x="14" y="22"/>
                </a:cubicBezTo>
                <a:cubicBezTo>
                  <a:pt x="13" y="22"/>
                  <a:pt x="11" y="22"/>
                  <a:pt x="10" y="23"/>
                </a:cubicBezTo>
                <a:cubicBezTo>
                  <a:pt x="5" y="33"/>
                  <a:pt x="5" y="33"/>
                  <a:pt x="5" y="33"/>
                </a:cubicBezTo>
                <a:cubicBezTo>
                  <a:pt x="4" y="35"/>
                  <a:pt x="4" y="36"/>
                  <a:pt x="6" y="37"/>
                </a:cubicBezTo>
                <a:cubicBezTo>
                  <a:pt x="12" y="41"/>
                  <a:pt x="12" y="41"/>
                  <a:pt x="12" y="41"/>
                </a:cubicBezTo>
                <a:cubicBezTo>
                  <a:pt x="11" y="43"/>
                  <a:pt x="10" y="45"/>
                  <a:pt x="10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2" y="48"/>
                  <a:pt x="0" y="49"/>
                  <a:pt x="0" y="51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64"/>
                  <a:pt x="2" y="65"/>
                  <a:pt x="3" y="65"/>
                </a:cubicBezTo>
                <a:cubicBezTo>
                  <a:pt x="10" y="65"/>
                  <a:pt x="10" y="65"/>
                  <a:pt x="10" y="65"/>
                </a:cubicBezTo>
                <a:cubicBezTo>
                  <a:pt x="11" y="68"/>
                  <a:pt x="11" y="70"/>
                  <a:pt x="12" y="72"/>
                </a:cubicBezTo>
                <a:cubicBezTo>
                  <a:pt x="6" y="75"/>
                  <a:pt x="6" y="75"/>
                  <a:pt x="6" y="75"/>
                </a:cubicBezTo>
                <a:cubicBezTo>
                  <a:pt x="5" y="76"/>
                  <a:pt x="5" y="78"/>
                  <a:pt x="5" y="79"/>
                </a:cubicBezTo>
                <a:cubicBezTo>
                  <a:pt x="11" y="89"/>
                  <a:pt x="11" y="89"/>
                  <a:pt x="11" y="89"/>
                </a:cubicBezTo>
                <a:cubicBezTo>
                  <a:pt x="12" y="91"/>
                  <a:pt x="14" y="91"/>
                  <a:pt x="15" y="90"/>
                </a:cubicBezTo>
                <a:cubicBezTo>
                  <a:pt x="21" y="87"/>
                  <a:pt x="21" y="87"/>
                  <a:pt x="21" y="87"/>
                </a:cubicBezTo>
                <a:cubicBezTo>
                  <a:pt x="23" y="89"/>
                  <a:pt x="24" y="91"/>
                  <a:pt x="26" y="92"/>
                </a:cubicBezTo>
                <a:cubicBezTo>
                  <a:pt x="23" y="98"/>
                  <a:pt x="23" y="98"/>
                  <a:pt x="23" y="98"/>
                </a:cubicBezTo>
                <a:cubicBezTo>
                  <a:pt x="22" y="99"/>
                  <a:pt x="23" y="101"/>
                  <a:pt x="24" y="102"/>
                </a:cubicBezTo>
                <a:cubicBezTo>
                  <a:pt x="34" y="108"/>
                  <a:pt x="34" y="108"/>
                  <a:pt x="34" y="108"/>
                </a:cubicBezTo>
                <a:cubicBezTo>
                  <a:pt x="35" y="108"/>
                  <a:pt x="37" y="108"/>
                  <a:pt x="38" y="106"/>
                </a:cubicBezTo>
                <a:cubicBezTo>
                  <a:pt x="41" y="101"/>
                  <a:pt x="41" y="101"/>
                  <a:pt x="41" y="101"/>
                </a:cubicBezTo>
                <a:cubicBezTo>
                  <a:pt x="44" y="101"/>
                  <a:pt x="46" y="102"/>
                  <a:pt x="48" y="102"/>
                </a:cubicBezTo>
                <a:cubicBezTo>
                  <a:pt x="48" y="109"/>
                  <a:pt x="48" y="109"/>
                  <a:pt x="48" y="109"/>
                </a:cubicBezTo>
                <a:cubicBezTo>
                  <a:pt x="48" y="111"/>
                  <a:pt x="50" y="112"/>
                  <a:pt x="51" y="112"/>
                </a:cubicBezTo>
                <a:cubicBezTo>
                  <a:pt x="63" y="112"/>
                  <a:pt x="63" y="112"/>
                  <a:pt x="63" y="112"/>
                </a:cubicBezTo>
                <a:cubicBezTo>
                  <a:pt x="64" y="112"/>
                  <a:pt x="66" y="111"/>
                  <a:pt x="66" y="109"/>
                </a:cubicBezTo>
                <a:cubicBezTo>
                  <a:pt x="66" y="102"/>
                  <a:pt x="66" y="102"/>
                  <a:pt x="66" y="102"/>
                </a:cubicBezTo>
                <a:cubicBezTo>
                  <a:pt x="68" y="102"/>
                  <a:pt x="70" y="101"/>
                  <a:pt x="73" y="100"/>
                </a:cubicBezTo>
                <a:cubicBezTo>
                  <a:pt x="76" y="106"/>
                  <a:pt x="76" y="106"/>
                  <a:pt x="76" y="106"/>
                </a:cubicBezTo>
                <a:cubicBezTo>
                  <a:pt x="77" y="107"/>
                  <a:pt x="79" y="108"/>
                  <a:pt x="80" y="107"/>
                </a:cubicBezTo>
                <a:cubicBezTo>
                  <a:pt x="90" y="101"/>
                  <a:pt x="90" y="101"/>
                  <a:pt x="90" y="101"/>
                </a:cubicBezTo>
                <a:cubicBezTo>
                  <a:pt x="91" y="100"/>
                  <a:pt x="92" y="99"/>
                  <a:pt x="91" y="97"/>
                </a:cubicBezTo>
                <a:cubicBezTo>
                  <a:pt x="88" y="91"/>
                  <a:pt x="88" y="91"/>
                  <a:pt x="88" y="91"/>
                </a:cubicBezTo>
                <a:cubicBezTo>
                  <a:pt x="89" y="90"/>
                  <a:pt x="91" y="88"/>
                  <a:pt x="93" y="86"/>
                </a:cubicBezTo>
                <a:cubicBezTo>
                  <a:pt x="98" y="89"/>
                  <a:pt x="98" y="89"/>
                  <a:pt x="98" y="89"/>
                </a:cubicBezTo>
                <a:cubicBezTo>
                  <a:pt x="100" y="90"/>
                  <a:pt x="102" y="90"/>
                  <a:pt x="102" y="88"/>
                </a:cubicBezTo>
                <a:cubicBezTo>
                  <a:pt x="108" y="78"/>
                  <a:pt x="108" y="78"/>
                  <a:pt x="108" y="78"/>
                </a:cubicBezTo>
                <a:cubicBezTo>
                  <a:pt x="109" y="77"/>
                  <a:pt x="108" y="75"/>
                  <a:pt x="107" y="74"/>
                </a:cubicBezTo>
                <a:cubicBezTo>
                  <a:pt x="101" y="71"/>
                  <a:pt x="101" y="71"/>
                  <a:pt x="101" y="71"/>
                </a:cubicBezTo>
                <a:cubicBezTo>
                  <a:pt x="102" y="69"/>
                  <a:pt x="102" y="66"/>
                  <a:pt x="103" y="64"/>
                </a:cubicBezTo>
                <a:cubicBezTo>
                  <a:pt x="110" y="64"/>
                  <a:pt x="110" y="64"/>
                  <a:pt x="110" y="64"/>
                </a:cubicBezTo>
                <a:cubicBezTo>
                  <a:pt x="111" y="64"/>
                  <a:pt x="112" y="63"/>
                  <a:pt x="112" y="61"/>
                </a:cubicBezTo>
                <a:cubicBezTo>
                  <a:pt x="112" y="49"/>
                  <a:pt x="112" y="49"/>
                  <a:pt x="112" y="49"/>
                </a:cubicBezTo>
                <a:cubicBezTo>
                  <a:pt x="112" y="48"/>
                  <a:pt x="111" y="47"/>
                  <a:pt x="110" y="47"/>
                </a:cubicBezTo>
                <a:close/>
                <a:moveTo>
                  <a:pt x="56" y="86"/>
                </a:moveTo>
                <a:cubicBezTo>
                  <a:pt x="40" y="86"/>
                  <a:pt x="26" y="72"/>
                  <a:pt x="26" y="56"/>
                </a:cubicBezTo>
                <a:cubicBezTo>
                  <a:pt x="26" y="39"/>
                  <a:pt x="40" y="26"/>
                  <a:pt x="56" y="26"/>
                </a:cubicBezTo>
                <a:cubicBezTo>
                  <a:pt x="73" y="26"/>
                  <a:pt x="86" y="39"/>
                  <a:pt x="86" y="56"/>
                </a:cubicBezTo>
                <a:cubicBezTo>
                  <a:pt x="86" y="72"/>
                  <a:pt x="73" y="86"/>
                  <a:pt x="56" y="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08" tIns="60954" rIns="121908" bIns="60954" numCol="1" anchor="t" anchorCtr="0" compatLnSpc="1"/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9647168" y="3021116"/>
            <a:ext cx="419045" cy="408517"/>
            <a:chOff x="8175625" y="987426"/>
            <a:chExt cx="314325" cy="306388"/>
          </a:xfrm>
          <a:solidFill>
            <a:schemeClr val="bg1"/>
          </a:solidFill>
        </p:grpSpPr>
        <p:sp>
          <p:nvSpPr>
            <p:cNvPr id="46" name="Freeform 104"/>
            <p:cNvSpPr/>
            <p:nvPr/>
          </p:nvSpPr>
          <p:spPr bwMode="auto">
            <a:xfrm>
              <a:off x="8258175" y="1144588"/>
              <a:ext cx="42863" cy="98425"/>
            </a:xfrm>
            <a:custGeom>
              <a:avLst/>
              <a:gdLst>
                <a:gd name="T0" fmla="*/ 11 w 19"/>
                <a:gd name="T1" fmla="*/ 43 h 43"/>
                <a:gd name="T2" fmla="*/ 19 w 19"/>
                <a:gd name="T3" fmla="*/ 43 h 43"/>
                <a:gd name="T4" fmla="*/ 19 w 19"/>
                <a:gd name="T5" fmla="*/ 0 h 43"/>
                <a:gd name="T6" fmla="*/ 12 w 19"/>
                <a:gd name="T7" fmla="*/ 0 h 43"/>
                <a:gd name="T8" fmla="*/ 11 w 19"/>
                <a:gd name="T9" fmla="*/ 4 h 43"/>
                <a:gd name="T10" fmla="*/ 8 w 19"/>
                <a:gd name="T11" fmla="*/ 7 h 43"/>
                <a:gd name="T12" fmla="*/ 4 w 19"/>
                <a:gd name="T13" fmla="*/ 8 h 43"/>
                <a:gd name="T14" fmla="*/ 0 w 19"/>
                <a:gd name="T15" fmla="*/ 9 h 43"/>
                <a:gd name="T16" fmla="*/ 0 w 19"/>
                <a:gd name="T17" fmla="*/ 15 h 43"/>
                <a:gd name="T18" fmla="*/ 11 w 19"/>
                <a:gd name="T19" fmla="*/ 15 h 43"/>
                <a:gd name="T20" fmla="*/ 11 w 19"/>
                <a:gd name="T21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43">
                  <a:moveTo>
                    <a:pt x="11" y="43"/>
                  </a:moveTo>
                  <a:cubicBezTo>
                    <a:pt x="19" y="43"/>
                    <a:pt x="19" y="43"/>
                    <a:pt x="19" y="43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2"/>
                    <a:pt x="12" y="3"/>
                    <a:pt x="11" y="4"/>
                  </a:cubicBezTo>
                  <a:cubicBezTo>
                    <a:pt x="10" y="5"/>
                    <a:pt x="9" y="6"/>
                    <a:pt x="8" y="7"/>
                  </a:cubicBezTo>
                  <a:cubicBezTo>
                    <a:pt x="7" y="8"/>
                    <a:pt x="6" y="8"/>
                    <a:pt x="4" y="8"/>
                  </a:cubicBezTo>
                  <a:cubicBezTo>
                    <a:pt x="3" y="9"/>
                    <a:pt x="1" y="9"/>
                    <a:pt x="0" y="9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1" y="15"/>
                    <a:pt x="11" y="15"/>
                    <a:pt x="11" y="15"/>
                  </a:cubicBezTo>
                  <a:lnTo>
                    <a:pt x="11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7" name="Freeform 105"/>
            <p:cNvSpPr/>
            <p:nvPr/>
          </p:nvSpPr>
          <p:spPr bwMode="auto">
            <a:xfrm>
              <a:off x="8324850" y="1144588"/>
              <a:ext cx="71438" cy="98425"/>
            </a:xfrm>
            <a:custGeom>
              <a:avLst/>
              <a:gdLst>
                <a:gd name="T0" fmla="*/ 21 w 31"/>
                <a:gd name="T1" fmla="*/ 34 h 43"/>
                <a:gd name="T2" fmla="*/ 18 w 31"/>
                <a:gd name="T3" fmla="*/ 36 h 43"/>
                <a:gd name="T4" fmla="*/ 15 w 31"/>
                <a:gd name="T5" fmla="*/ 36 h 43"/>
                <a:gd name="T6" fmla="*/ 11 w 31"/>
                <a:gd name="T7" fmla="*/ 35 h 43"/>
                <a:gd name="T8" fmla="*/ 8 w 31"/>
                <a:gd name="T9" fmla="*/ 30 h 43"/>
                <a:gd name="T10" fmla="*/ 0 w 31"/>
                <a:gd name="T11" fmla="*/ 30 h 43"/>
                <a:gd name="T12" fmla="*/ 1 w 31"/>
                <a:gd name="T13" fmla="*/ 36 h 43"/>
                <a:gd name="T14" fmla="*/ 5 w 31"/>
                <a:gd name="T15" fmla="*/ 40 h 43"/>
                <a:gd name="T16" fmla="*/ 10 w 31"/>
                <a:gd name="T17" fmla="*/ 43 h 43"/>
                <a:gd name="T18" fmla="*/ 15 w 31"/>
                <a:gd name="T19" fmla="*/ 43 h 43"/>
                <a:gd name="T20" fmla="*/ 22 w 31"/>
                <a:gd name="T21" fmla="*/ 42 h 43"/>
                <a:gd name="T22" fmla="*/ 27 w 31"/>
                <a:gd name="T23" fmla="*/ 39 h 43"/>
                <a:gd name="T24" fmla="*/ 30 w 31"/>
                <a:gd name="T25" fmla="*/ 34 h 43"/>
                <a:gd name="T26" fmla="*/ 31 w 31"/>
                <a:gd name="T27" fmla="*/ 28 h 43"/>
                <a:gd name="T28" fmla="*/ 30 w 31"/>
                <a:gd name="T29" fmla="*/ 23 h 43"/>
                <a:gd name="T30" fmla="*/ 28 w 31"/>
                <a:gd name="T31" fmla="*/ 18 h 43"/>
                <a:gd name="T32" fmla="*/ 24 w 31"/>
                <a:gd name="T33" fmla="*/ 15 h 43"/>
                <a:gd name="T34" fmla="*/ 18 w 31"/>
                <a:gd name="T35" fmla="*/ 14 h 43"/>
                <a:gd name="T36" fmla="*/ 14 w 31"/>
                <a:gd name="T37" fmla="*/ 14 h 43"/>
                <a:gd name="T38" fmla="*/ 10 w 31"/>
                <a:gd name="T39" fmla="*/ 17 h 43"/>
                <a:gd name="T40" fmla="*/ 10 w 31"/>
                <a:gd name="T41" fmla="*/ 17 h 43"/>
                <a:gd name="T42" fmla="*/ 11 w 31"/>
                <a:gd name="T43" fmla="*/ 7 h 43"/>
                <a:gd name="T44" fmla="*/ 29 w 31"/>
                <a:gd name="T45" fmla="*/ 7 h 43"/>
                <a:gd name="T46" fmla="*/ 29 w 31"/>
                <a:gd name="T47" fmla="*/ 0 h 43"/>
                <a:gd name="T48" fmla="*/ 5 w 31"/>
                <a:gd name="T49" fmla="*/ 0 h 43"/>
                <a:gd name="T50" fmla="*/ 1 w 31"/>
                <a:gd name="T51" fmla="*/ 24 h 43"/>
                <a:gd name="T52" fmla="*/ 9 w 31"/>
                <a:gd name="T53" fmla="*/ 24 h 43"/>
                <a:gd name="T54" fmla="*/ 12 w 31"/>
                <a:gd name="T55" fmla="*/ 21 h 43"/>
                <a:gd name="T56" fmla="*/ 15 w 31"/>
                <a:gd name="T57" fmla="*/ 20 h 43"/>
                <a:gd name="T58" fmla="*/ 18 w 31"/>
                <a:gd name="T59" fmla="*/ 21 h 43"/>
                <a:gd name="T60" fmla="*/ 21 w 31"/>
                <a:gd name="T61" fmla="*/ 23 h 43"/>
                <a:gd name="T62" fmla="*/ 22 w 31"/>
                <a:gd name="T63" fmla="*/ 25 h 43"/>
                <a:gd name="T64" fmla="*/ 23 w 31"/>
                <a:gd name="T65" fmla="*/ 28 h 43"/>
                <a:gd name="T66" fmla="*/ 22 w 31"/>
                <a:gd name="T67" fmla="*/ 31 h 43"/>
                <a:gd name="T68" fmla="*/ 21 w 31"/>
                <a:gd name="T69" fmla="*/ 34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1" h="43">
                  <a:moveTo>
                    <a:pt x="21" y="34"/>
                  </a:moveTo>
                  <a:cubicBezTo>
                    <a:pt x="20" y="35"/>
                    <a:pt x="19" y="35"/>
                    <a:pt x="18" y="36"/>
                  </a:cubicBezTo>
                  <a:cubicBezTo>
                    <a:pt x="17" y="36"/>
                    <a:pt x="16" y="36"/>
                    <a:pt x="15" y="36"/>
                  </a:cubicBezTo>
                  <a:cubicBezTo>
                    <a:pt x="13" y="36"/>
                    <a:pt x="12" y="36"/>
                    <a:pt x="11" y="35"/>
                  </a:cubicBezTo>
                  <a:cubicBezTo>
                    <a:pt x="9" y="34"/>
                    <a:pt x="9" y="32"/>
                    <a:pt x="8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2"/>
                    <a:pt x="0" y="34"/>
                    <a:pt x="1" y="36"/>
                  </a:cubicBezTo>
                  <a:cubicBezTo>
                    <a:pt x="2" y="38"/>
                    <a:pt x="3" y="39"/>
                    <a:pt x="5" y="40"/>
                  </a:cubicBezTo>
                  <a:cubicBezTo>
                    <a:pt x="6" y="41"/>
                    <a:pt x="8" y="42"/>
                    <a:pt x="10" y="43"/>
                  </a:cubicBezTo>
                  <a:cubicBezTo>
                    <a:pt x="11" y="43"/>
                    <a:pt x="13" y="43"/>
                    <a:pt x="15" y="43"/>
                  </a:cubicBezTo>
                  <a:cubicBezTo>
                    <a:pt x="18" y="43"/>
                    <a:pt x="20" y="43"/>
                    <a:pt x="22" y="42"/>
                  </a:cubicBezTo>
                  <a:cubicBezTo>
                    <a:pt x="23" y="42"/>
                    <a:pt x="25" y="41"/>
                    <a:pt x="27" y="39"/>
                  </a:cubicBezTo>
                  <a:cubicBezTo>
                    <a:pt x="28" y="38"/>
                    <a:pt x="29" y="36"/>
                    <a:pt x="30" y="34"/>
                  </a:cubicBezTo>
                  <a:cubicBezTo>
                    <a:pt x="31" y="32"/>
                    <a:pt x="31" y="30"/>
                    <a:pt x="31" y="28"/>
                  </a:cubicBezTo>
                  <a:cubicBezTo>
                    <a:pt x="31" y="26"/>
                    <a:pt x="31" y="24"/>
                    <a:pt x="30" y="23"/>
                  </a:cubicBezTo>
                  <a:cubicBezTo>
                    <a:pt x="30" y="21"/>
                    <a:pt x="29" y="19"/>
                    <a:pt x="28" y="18"/>
                  </a:cubicBezTo>
                  <a:cubicBezTo>
                    <a:pt x="27" y="17"/>
                    <a:pt x="25" y="16"/>
                    <a:pt x="24" y="15"/>
                  </a:cubicBezTo>
                  <a:cubicBezTo>
                    <a:pt x="22" y="14"/>
                    <a:pt x="20" y="14"/>
                    <a:pt x="18" y="14"/>
                  </a:cubicBezTo>
                  <a:cubicBezTo>
                    <a:pt x="16" y="14"/>
                    <a:pt x="15" y="14"/>
                    <a:pt x="14" y="14"/>
                  </a:cubicBezTo>
                  <a:cubicBezTo>
                    <a:pt x="12" y="15"/>
                    <a:pt x="11" y="16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2"/>
                    <a:pt x="11" y="22"/>
                    <a:pt x="12" y="21"/>
                  </a:cubicBezTo>
                  <a:cubicBezTo>
                    <a:pt x="13" y="21"/>
                    <a:pt x="14" y="20"/>
                    <a:pt x="15" y="20"/>
                  </a:cubicBezTo>
                  <a:cubicBezTo>
                    <a:pt x="16" y="20"/>
                    <a:pt x="18" y="20"/>
                    <a:pt x="18" y="21"/>
                  </a:cubicBezTo>
                  <a:cubicBezTo>
                    <a:pt x="19" y="21"/>
                    <a:pt x="20" y="22"/>
                    <a:pt x="21" y="23"/>
                  </a:cubicBezTo>
                  <a:cubicBezTo>
                    <a:pt x="21" y="23"/>
                    <a:pt x="22" y="24"/>
                    <a:pt x="22" y="25"/>
                  </a:cubicBezTo>
                  <a:cubicBezTo>
                    <a:pt x="23" y="26"/>
                    <a:pt x="23" y="27"/>
                    <a:pt x="23" y="28"/>
                  </a:cubicBezTo>
                  <a:cubicBezTo>
                    <a:pt x="23" y="29"/>
                    <a:pt x="22" y="30"/>
                    <a:pt x="22" y="31"/>
                  </a:cubicBezTo>
                  <a:cubicBezTo>
                    <a:pt x="22" y="32"/>
                    <a:pt x="21" y="33"/>
                    <a:pt x="21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8" name="Freeform 106"/>
            <p:cNvSpPr/>
            <p:nvPr/>
          </p:nvSpPr>
          <p:spPr bwMode="auto">
            <a:xfrm>
              <a:off x="8232775" y="987426"/>
              <a:ext cx="36513" cy="63500"/>
            </a:xfrm>
            <a:custGeom>
              <a:avLst/>
              <a:gdLst>
                <a:gd name="T0" fmla="*/ 3 w 16"/>
                <a:gd name="T1" fmla="*/ 28 h 28"/>
                <a:gd name="T2" fmla="*/ 13 w 16"/>
                <a:gd name="T3" fmla="*/ 28 h 28"/>
                <a:gd name="T4" fmla="*/ 16 w 16"/>
                <a:gd name="T5" fmla="*/ 25 h 28"/>
                <a:gd name="T6" fmla="*/ 16 w 16"/>
                <a:gd name="T7" fmla="*/ 3 h 28"/>
                <a:gd name="T8" fmla="*/ 13 w 16"/>
                <a:gd name="T9" fmla="*/ 0 h 28"/>
                <a:gd name="T10" fmla="*/ 3 w 16"/>
                <a:gd name="T11" fmla="*/ 0 h 28"/>
                <a:gd name="T12" fmla="*/ 0 w 16"/>
                <a:gd name="T13" fmla="*/ 3 h 28"/>
                <a:gd name="T14" fmla="*/ 0 w 16"/>
                <a:gd name="T15" fmla="*/ 25 h 28"/>
                <a:gd name="T16" fmla="*/ 3 w 16"/>
                <a:gd name="T1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28">
                  <a:moveTo>
                    <a:pt x="3" y="28"/>
                  </a:moveTo>
                  <a:cubicBezTo>
                    <a:pt x="13" y="28"/>
                    <a:pt x="13" y="28"/>
                    <a:pt x="13" y="28"/>
                  </a:cubicBezTo>
                  <a:cubicBezTo>
                    <a:pt x="14" y="28"/>
                    <a:pt x="16" y="27"/>
                    <a:pt x="16" y="25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2"/>
                    <a:pt x="14" y="0"/>
                    <a:pt x="1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7"/>
                    <a:pt x="1" y="28"/>
                    <a:pt x="3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9" name="Freeform 107"/>
            <p:cNvSpPr/>
            <p:nvPr/>
          </p:nvSpPr>
          <p:spPr bwMode="auto">
            <a:xfrm>
              <a:off x="8396288" y="987426"/>
              <a:ext cx="36513" cy="63500"/>
            </a:xfrm>
            <a:custGeom>
              <a:avLst/>
              <a:gdLst>
                <a:gd name="T0" fmla="*/ 3 w 16"/>
                <a:gd name="T1" fmla="*/ 28 h 28"/>
                <a:gd name="T2" fmla="*/ 13 w 16"/>
                <a:gd name="T3" fmla="*/ 28 h 28"/>
                <a:gd name="T4" fmla="*/ 16 w 16"/>
                <a:gd name="T5" fmla="*/ 25 h 28"/>
                <a:gd name="T6" fmla="*/ 16 w 16"/>
                <a:gd name="T7" fmla="*/ 3 h 28"/>
                <a:gd name="T8" fmla="*/ 13 w 16"/>
                <a:gd name="T9" fmla="*/ 0 h 28"/>
                <a:gd name="T10" fmla="*/ 3 w 16"/>
                <a:gd name="T11" fmla="*/ 0 h 28"/>
                <a:gd name="T12" fmla="*/ 0 w 16"/>
                <a:gd name="T13" fmla="*/ 3 h 28"/>
                <a:gd name="T14" fmla="*/ 0 w 16"/>
                <a:gd name="T15" fmla="*/ 25 h 28"/>
                <a:gd name="T16" fmla="*/ 3 w 16"/>
                <a:gd name="T1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28">
                  <a:moveTo>
                    <a:pt x="3" y="28"/>
                  </a:moveTo>
                  <a:cubicBezTo>
                    <a:pt x="13" y="28"/>
                    <a:pt x="13" y="28"/>
                    <a:pt x="13" y="28"/>
                  </a:cubicBezTo>
                  <a:cubicBezTo>
                    <a:pt x="14" y="28"/>
                    <a:pt x="16" y="27"/>
                    <a:pt x="16" y="25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2"/>
                    <a:pt x="14" y="0"/>
                    <a:pt x="1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7"/>
                    <a:pt x="1" y="28"/>
                    <a:pt x="3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0" name="Freeform 108"/>
            <p:cNvSpPr>
              <a:spLocks noEditPoints="1"/>
            </p:cNvSpPr>
            <p:nvPr/>
          </p:nvSpPr>
          <p:spPr bwMode="auto">
            <a:xfrm>
              <a:off x="8175625" y="1012826"/>
              <a:ext cx="314325" cy="280988"/>
            </a:xfrm>
            <a:custGeom>
              <a:avLst/>
              <a:gdLst>
                <a:gd name="T0" fmla="*/ 121 w 137"/>
                <a:gd name="T1" fmla="*/ 0 h 122"/>
                <a:gd name="T2" fmla="*/ 117 w 137"/>
                <a:gd name="T3" fmla="*/ 0 h 122"/>
                <a:gd name="T4" fmla="*/ 117 w 137"/>
                <a:gd name="T5" fmla="*/ 14 h 122"/>
                <a:gd name="T6" fmla="*/ 109 w 137"/>
                <a:gd name="T7" fmla="*/ 23 h 122"/>
                <a:gd name="T8" fmla="*/ 99 w 137"/>
                <a:gd name="T9" fmla="*/ 23 h 122"/>
                <a:gd name="T10" fmla="*/ 90 w 137"/>
                <a:gd name="T11" fmla="*/ 14 h 122"/>
                <a:gd name="T12" fmla="*/ 90 w 137"/>
                <a:gd name="T13" fmla="*/ 0 h 122"/>
                <a:gd name="T14" fmla="*/ 46 w 137"/>
                <a:gd name="T15" fmla="*/ 0 h 122"/>
                <a:gd name="T16" fmla="*/ 46 w 137"/>
                <a:gd name="T17" fmla="*/ 14 h 122"/>
                <a:gd name="T18" fmla="*/ 38 w 137"/>
                <a:gd name="T19" fmla="*/ 23 h 122"/>
                <a:gd name="T20" fmla="*/ 28 w 137"/>
                <a:gd name="T21" fmla="*/ 23 h 122"/>
                <a:gd name="T22" fmla="*/ 20 w 137"/>
                <a:gd name="T23" fmla="*/ 14 h 122"/>
                <a:gd name="T24" fmla="*/ 20 w 137"/>
                <a:gd name="T25" fmla="*/ 0 h 122"/>
                <a:gd name="T26" fmla="*/ 16 w 137"/>
                <a:gd name="T27" fmla="*/ 0 h 122"/>
                <a:gd name="T28" fmla="*/ 0 w 137"/>
                <a:gd name="T29" fmla="*/ 16 h 122"/>
                <a:gd name="T30" fmla="*/ 0 w 137"/>
                <a:gd name="T31" fmla="*/ 46 h 122"/>
                <a:gd name="T32" fmla="*/ 0 w 137"/>
                <a:gd name="T33" fmla="*/ 106 h 122"/>
                <a:gd name="T34" fmla="*/ 16 w 137"/>
                <a:gd name="T35" fmla="*/ 122 h 122"/>
                <a:gd name="T36" fmla="*/ 121 w 137"/>
                <a:gd name="T37" fmla="*/ 122 h 122"/>
                <a:gd name="T38" fmla="*/ 137 w 137"/>
                <a:gd name="T39" fmla="*/ 106 h 122"/>
                <a:gd name="T40" fmla="*/ 137 w 137"/>
                <a:gd name="T41" fmla="*/ 46 h 122"/>
                <a:gd name="T42" fmla="*/ 137 w 137"/>
                <a:gd name="T43" fmla="*/ 16 h 122"/>
                <a:gd name="T44" fmla="*/ 121 w 137"/>
                <a:gd name="T45" fmla="*/ 0 h 122"/>
                <a:gd name="T46" fmla="*/ 127 w 137"/>
                <a:gd name="T47" fmla="*/ 106 h 122"/>
                <a:gd name="T48" fmla="*/ 121 w 137"/>
                <a:gd name="T49" fmla="*/ 112 h 122"/>
                <a:gd name="T50" fmla="*/ 16 w 137"/>
                <a:gd name="T51" fmla="*/ 112 h 122"/>
                <a:gd name="T52" fmla="*/ 10 w 137"/>
                <a:gd name="T53" fmla="*/ 106 h 122"/>
                <a:gd name="T54" fmla="*/ 10 w 137"/>
                <a:gd name="T55" fmla="*/ 46 h 122"/>
                <a:gd name="T56" fmla="*/ 127 w 137"/>
                <a:gd name="T57" fmla="*/ 46 h 122"/>
                <a:gd name="T58" fmla="*/ 127 w 137"/>
                <a:gd name="T59" fmla="*/ 106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7" h="122">
                  <a:moveTo>
                    <a:pt x="121" y="0"/>
                  </a:moveTo>
                  <a:cubicBezTo>
                    <a:pt x="117" y="0"/>
                    <a:pt x="117" y="0"/>
                    <a:pt x="117" y="0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7" y="19"/>
                    <a:pt x="113" y="23"/>
                    <a:pt x="109" y="23"/>
                  </a:cubicBezTo>
                  <a:cubicBezTo>
                    <a:pt x="99" y="23"/>
                    <a:pt x="99" y="23"/>
                    <a:pt x="99" y="23"/>
                  </a:cubicBezTo>
                  <a:cubicBezTo>
                    <a:pt x="94" y="23"/>
                    <a:pt x="90" y="19"/>
                    <a:pt x="90" y="14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9"/>
                    <a:pt x="42" y="23"/>
                    <a:pt x="38" y="23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3" y="23"/>
                    <a:pt x="20" y="19"/>
                    <a:pt x="20" y="14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15"/>
                    <a:pt x="7" y="122"/>
                    <a:pt x="16" y="122"/>
                  </a:cubicBezTo>
                  <a:cubicBezTo>
                    <a:pt x="121" y="122"/>
                    <a:pt x="121" y="122"/>
                    <a:pt x="121" y="122"/>
                  </a:cubicBezTo>
                  <a:cubicBezTo>
                    <a:pt x="129" y="122"/>
                    <a:pt x="137" y="115"/>
                    <a:pt x="137" y="106"/>
                  </a:cubicBezTo>
                  <a:cubicBezTo>
                    <a:pt x="137" y="46"/>
                    <a:pt x="137" y="46"/>
                    <a:pt x="137" y="46"/>
                  </a:cubicBezTo>
                  <a:cubicBezTo>
                    <a:pt x="137" y="16"/>
                    <a:pt x="137" y="16"/>
                    <a:pt x="137" y="16"/>
                  </a:cubicBezTo>
                  <a:cubicBezTo>
                    <a:pt x="137" y="7"/>
                    <a:pt x="129" y="0"/>
                    <a:pt x="121" y="0"/>
                  </a:cubicBezTo>
                  <a:close/>
                  <a:moveTo>
                    <a:pt x="127" y="106"/>
                  </a:moveTo>
                  <a:cubicBezTo>
                    <a:pt x="127" y="109"/>
                    <a:pt x="124" y="112"/>
                    <a:pt x="121" y="112"/>
                  </a:cubicBezTo>
                  <a:cubicBezTo>
                    <a:pt x="16" y="112"/>
                    <a:pt x="16" y="112"/>
                    <a:pt x="16" y="112"/>
                  </a:cubicBezTo>
                  <a:cubicBezTo>
                    <a:pt x="13" y="112"/>
                    <a:pt x="10" y="109"/>
                    <a:pt x="10" y="10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27" y="46"/>
                    <a:pt x="127" y="46"/>
                    <a:pt x="127" y="46"/>
                  </a:cubicBezTo>
                  <a:lnTo>
                    <a:pt x="127" y="1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003300" y="1322705"/>
            <a:ext cx="997648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b="1"/>
              <a:t>一、填空题。</a:t>
            </a:r>
            <a:r>
              <a:rPr lang="zh-CN" altLang="en-US"/>
              <a:t>（见书</a:t>
            </a:r>
            <a:r>
              <a:rPr lang="en-US" altLang="zh-CN"/>
              <a:t>P16</a:t>
            </a:r>
            <a:r>
              <a:rPr lang="zh-CN" altLang="en-US"/>
              <a:t>）</a:t>
            </a:r>
            <a:endParaRPr lang="zh-CN" altLang="en-US"/>
          </a:p>
          <a:p>
            <a:pPr fontAlgn="auto">
              <a:lnSpc>
                <a:spcPct val="150000"/>
              </a:lnSpc>
            </a:pPr>
            <a:r>
              <a:rPr lang="zh-CN" altLang="en-US" b="1"/>
              <a:t>二、原创造型设计。</a:t>
            </a:r>
            <a:endParaRPr lang="zh-CN" altLang="en-US"/>
          </a:p>
          <a:p>
            <a:pPr fontAlgn="auto">
              <a:lnSpc>
                <a:spcPct val="150000"/>
              </a:lnSpc>
            </a:pPr>
            <a:r>
              <a:rPr lang="zh-CN" altLang="en-US"/>
              <a:t>         在自然界和生活中寻找、收集一个物品，认真观察并对照该物品写生，以点线面的方式对该作品进行概括提炼，创作出具有原物品特征的抽象画面。如下图所示。</a:t>
            </a:r>
            <a:endParaRPr lang="zh-CN" altLang="en-US"/>
          </a:p>
        </p:txBody>
      </p:sp>
      <p:pic>
        <p:nvPicPr>
          <p:cNvPr id="4" name="内容占位符 3" descr="图1-16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324860" y="3105785"/>
            <a:ext cx="5542915" cy="3326130"/>
          </a:xfrm>
          <a:prstGeom prst="rect">
            <a:avLst/>
          </a:prstGeom>
        </p:spPr>
      </p:pic>
    </p:spTree>
  </p:cSld>
  <p:clrMapOvr>
    <a:masterClrMapping/>
  </p:clrMapOvr>
  <p:transition advTm="1404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bldLvl="0" animBg="1"/>
      <p:bldP spid="4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A_矩形 26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151836" y="2454282"/>
            <a:ext cx="5887739" cy="676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44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谢谢！</a:t>
            </a:r>
            <a:endParaRPr kumimoji="0" lang="zh-CN" altLang="zh-CN" sz="28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advTm="1451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8"/>
          <p:cNvSpPr txBox="1">
            <a:spLocks noChangeArrowheads="1"/>
          </p:cNvSpPr>
          <p:nvPr/>
        </p:nvSpPr>
        <p:spPr bwMode="auto">
          <a:xfrm>
            <a:off x="4879147" y="1637665"/>
            <a:ext cx="2433637" cy="1630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0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ency FB" panose="020B0503020202020204" pitchFamily="34" charset="0"/>
              </a:rPr>
              <a:t>01</a:t>
            </a:r>
            <a:endParaRPr lang="en-US" altLang="zh-CN" sz="100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gency FB" panose="020B0503020202020204" pitchFamily="34" charset="0"/>
            </a:endParaRPr>
          </a:p>
        </p:txBody>
      </p:sp>
      <p:sp>
        <p:nvSpPr>
          <p:cNvPr id="4" name="文本框 11"/>
          <p:cNvSpPr txBox="1">
            <a:spLocks noChangeArrowheads="1"/>
          </p:cNvSpPr>
          <p:nvPr/>
        </p:nvSpPr>
        <p:spPr bwMode="auto">
          <a:xfrm>
            <a:off x="3750310" y="3783330"/>
            <a:ext cx="487807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4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设计思维的定义</a:t>
            </a:r>
            <a:endParaRPr lang="zh-CN" altLang="en-US" sz="48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advTm="1888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72621"/>
            <a:ext cx="10515600" cy="485107"/>
          </a:xfrm>
        </p:spPr>
        <p:txBody>
          <a:bodyPr>
            <a:normAutofit fontScale="90000"/>
          </a:bodyPr>
          <a:lstStyle>
            <a:lvl1pPr algn="ctr"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设计思维的定义及作用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 userDrawn="1"/>
        </p:nvSpPr>
        <p:spPr>
          <a:xfrm>
            <a:off x="0" y="721896"/>
            <a:ext cx="12192000" cy="6136104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Text Placeholder 3"/>
          <p:cNvSpPr txBox="1"/>
          <p:nvPr/>
        </p:nvSpPr>
        <p:spPr>
          <a:xfrm>
            <a:off x="8798560" y="3199448"/>
            <a:ext cx="2596515" cy="1230630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18565">
              <a:spcBef>
                <a:spcPct val="20000"/>
              </a:spcBef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广泛用于描述某种独特的“在行动中进行创意思考”的方式，在二十一世纪的教育及训导领域中有着越来越大的影响力。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" name="Text Placeholder 3"/>
          <p:cNvSpPr txBox="1"/>
          <p:nvPr/>
        </p:nvSpPr>
        <p:spPr>
          <a:xfrm>
            <a:off x="8414385" y="1887855"/>
            <a:ext cx="2596515" cy="984885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18565">
              <a:spcBef>
                <a:spcPct val="20000"/>
              </a:spcBef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能够帮助人们理解问题产生的背景，能够培养人们的洞察力，能够帮助人们理性地分析和找出最合适的方案。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42" name="Group 72"/>
          <p:cNvGrpSpPr/>
          <p:nvPr/>
        </p:nvGrpSpPr>
        <p:grpSpPr>
          <a:xfrm>
            <a:off x="968767" y="4663148"/>
            <a:ext cx="2669655" cy="884556"/>
            <a:chOff x="5548876" y="1635517"/>
            <a:chExt cx="2002502" cy="663417"/>
          </a:xfrm>
        </p:grpSpPr>
        <p:sp>
          <p:nvSpPr>
            <p:cNvPr id="43" name="Text Placeholder 3"/>
            <p:cNvSpPr txBox="1"/>
            <p:nvPr/>
          </p:nvSpPr>
          <p:spPr>
            <a:xfrm>
              <a:off x="6694016" y="1635517"/>
              <a:ext cx="857362" cy="207645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218565">
                <a:spcBef>
                  <a:spcPct val="20000"/>
                </a:spcBef>
                <a:defRPr/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方法论体系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4" name="Text Placeholder 3"/>
            <p:cNvSpPr txBox="1"/>
            <p:nvPr/>
          </p:nvSpPr>
          <p:spPr>
            <a:xfrm>
              <a:off x="5548876" y="1929840"/>
              <a:ext cx="2002416" cy="369094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218565">
                <a:spcBef>
                  <a:spcPct val="20000"/>
                </a:spcBef>
                <a:defRPr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研究创新和探索的方法论体系，包含了触发创意的方法。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45" name="Group 75"/>
          <p:cNvGrpSpPr/>
          <p:nvPr/>
        </p:nvGrpSpPr>
        <p:grpSpPr>
          <a:xfrm>
            <a:off x="720047" y="3250873"/>
            <a:ext cx="2596630" cy="788765"/>
            <a:chOff x="5603652" y="1615197"/>
            <a:chExt cx="1947726" cy="591574"/>
          </a:xfrm>
        </p:grpSpPr>
        <p:sp>
          <p:nvSpPr>
            <p:cNvPr id="46" name="Text Placeholder 3"/>
            <p:cNvSpPr txBox="1"/>
            <p:nvPr/>
          </p:nvSpPr>
          <p:spPr>
            <a:xfrm>
              <a:off x="6865489" y="1615197"/>
              <a:ext cx="685889" cy="207645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218565">
                <a:spcBef>
                  <a:spcPct val="20000"/>
                </a:spcBef>
                <a:defRPr/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信念体系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7" name="Text Placeholder 3"/>
            <p:cNvSpPr txBox="1"/>
            <p:nvPr/>
          </p:nvSpPr>
          <p:spPr>
            <a:xfrm>
              <a:off x="5603652" y="2022462"/>
              <a:ext cx="1947726" cy="184309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218565">
                <a:spcBef>
                  <a:spcPct val="20000"/>
                </a:spcBef>
                <a:defRPr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积极改变世界的信念体系</a:t>
              </a:r>
              <a:endParaRPr lang="zh-CN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48" name="Group 72"/>
          <p:cNvGrpSpPr/>
          <p:nvPr/>
        </p:nvGrpSpPr>
        <p:grpSpPr>
          <a:xfrm>
            <a:off x="1041792" y="1850512"/>
            <a:ext cx="2596630" cy="884863"/>
            <a:chOff x="5603652" y="1635517"/>
            <a:chExt cx="1947726" cy="663647"/>
          </a:xfrm>
        </p:grpSpPr>
        <p:sp>
          <p:nvSpPr>
            <p:cNvPr id="49" name="Text Placeholder 3"/>
            <p:cNvSpPr txBox="1"/>
            <p:nvPr/>
          </p:nvSpPr>
          <p:spPr>
            <a:xfrm>
              <a:off x="7208433" y="1635517"/>
              <a:ext cx="342945" cy="207645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218565">
                <a:spcBef>
                  <a:spcPct val="20000"/>
                </a:spcBef>
                <a:defRPr/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目标</a:t>
              </a:r>
              <a:endPara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0" name="Text Placeholder 3"/>
            <p:cNvSpPr txBox="1"/>
            <p:nvPr/>
          </p:nvSpPr>
          <p:spPr>
            <a:xfrm>
              <a:off x="5603652" y="1930070"/>
              <a:ext cx="1947726" cy="369094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218565">
                <a:spcBef>
                  <a:spcPct val="20000"/>
                </a:spcBef>
                <a:defRPr/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以持续提高人们的生活品质为目标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53" name="Text Placeholder 3"/>
          <p:cNvSpPr txBox="1"/>
          <p:nvPr/>
        </p:nvSpPr>
        <p:spPr>
          <a:xfrm>
            <a:off x="8414385" y="4908550"/>
            <a:ext cx="2596515" cy="738505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18565">
              <a:spcBef>
                <a:spcPct val="20000"/>
              </a:spcBef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激发创新思维，不断提升个人及组织的创新水平，创建竞争优势。</a:t>
            </a:r>
            <a:endParaRPr lang="zh-CN" altLang="en-US" sz="13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2" name="Freeform 81"/>
          <p:cNvSpPr/>
          <p:nvPr/>
        </p:nvSpPr>
        <p:spPr>
          <a:xfrm rot="2539609">
            <a:off x="6846619" y="4522709"/>
            <a:ext cx="641147" cy="106841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32211"/>
                </a:moveTo>
                <a:lnTo>
                  <a:pt x="386650" y="32211"/>
                </a:lnTo>
              </a:path>
            </a:pathLst>
          </a:cu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3" name="Freeform 82"/>
          <p:cNvSpPr/>
          <p:nvPr/>
        </p:nvSpPr>
        <p:spPr>
          <a:xfrm>
            <a:off x="6930185" y="3724089"/>
            <a:ext cx="701802" cy="106841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32211"/>
                </a:moveTo>
                <a:lnTo>
                  <a:pt x="423229" y="32211"/>
                </a:lnTo>
              </a:path>
            </a:pathLst>
          </a:cu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4" name="Freeform 83"/>
          <p:cNvSpPr/>
          <p:nvPr/>
        </p:nvSpPr>
        <p:spPr>
          <a:xfrm rot="19060391">
            <a:off x="6846619" y="2925469"/>
            <a:ext cx="641147" cy="106841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32211"/>
                </a:moveTo>
                <a:lnTo>
                  <a:pt x="386650" y="32211"/>
                </a:lnTo>
              </a:path>
            </a:pathLst>
          </a:custGeom>
          <a:noFill/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6" name="Freeform 85"/>
          <p:cNvSpPr/>
          <p:nvPr/>
        </p:nvSpPr>
        <p:spPr>
          <a:xfrm>
            <a:off x="7171193" y="1845315"/>
            <a:ext cx="1096675" cy="1096817"/>
          </a:xfrm>
          <a:custGeom>
            <a:avLst/>
            <a:gdLst>
              <a:gd name="connsiteX0" fmla="*/ 0 w 661361"/>
              <a:gd name="connsiteY0" fmla="*/ 330681 h 661361"/>
              <a:gd name="connsiteX1" fmla="*/ 96855 w 661361"/>
              <a:gd name="connsiteY1" fmla="*/ 96854 h 661361"/>
              <a:gd name="connsiteX2" fmla="*/ 330682 w 661361"/>
              <a:gd name="connsiteY2" fmla="*/ 0 h 661361"/>
              <a:gd name="connsiteX3" fmla="*/ 564509 w 661361"/>
              <a:gd name="connsiteY3" fmla="*/ 96855 h 661361"/>
              <a:gd name="connsiteX4" fmla="*/ 661363 w 661361"/>
              <a:gd name="connsiteY4" fmla="*/ 330682 h 661361"/>
              <a:gd name="connsiteX5" fmla="*/ 564509 w 661361"/>
              <a:gd name="connsiteY5" fmla="*/ 564509 h 661361"/>
              <a:gd name="connsiteX6" fmla="*/ 330682 w 661361"/>
              <a:gd name="connsiteY6" fmla="*/ 661363 h 661361"/>
              <a:gd name="connsiteX7" fmla="*/ 96855 w 661361"/>
              <a:gd name="connsiteY7" fmla="*/ 564509 h 661361"/>
              <a:gd name="connsiteX8" fmla="*/ 1 w 661361"/>
              <a:gd name="connsiteY8" fmla="*/ 330682 h 661361"/>
              <a:gd name="connsiteX9" fmla="*/ 0 w 661361"/>
              <a:gd name="connsiteY9" fmla="*/ 330681 h 661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1361" h="661361">
                <a:moveTo>
                  <a:pt x="0" y="330681"/>
                </a:moveTo>
                <a:cubicBezTo>
                  <a:pt x="0" y="242979"/>
                  <a:pt x="34840" y="158869"/>
                  <a:pt x="96855" y="96854"/>
                </a:cubicBezTo>
                <a:cubicBezTo>
                  <a:pt x="158870" y="34839"/>
                  <a:pt x="242980" y="0"/>
                  <a:pt x="330682" y="0"/>
                </a:cubicBezTo>
                <a:cubicBezTo>
                  <a:pt x="418384" y="0"/>
                  <a:pt x="502494" y="34840"/>
                  <a:pt x="564509" y="96855"/>
                </a:cubicBezTo>
                <a:cubicBezTo>
                  <a:pt x="626524" y="158870"/>
                  <a:pt x="661363" y="242980"/>
                  <a:pt x="661363" y="330682"/>
                </a:cubicBezTo>
                <a:cubicBezTo>
                  <a:pt x="661363" y="418384"/>
                  <a:pt x="626523" y="502494"/>
                  <a:pt x="564509" y="564509"/>
                </a:cubicBezTo>
                <a:cubicBezTo>
                  <a:pt x="502494" y="626524"/>
                  <a:pt x="418384" y="661363"/>
                  <a:pt x="330682" y="661363"/>
                </a:cubicBezTo>
                <a:cubicBezTo>
                  <a:pt x="242980" y="661363"/>
                  <a:pt x="158870" y="626523"/>
                  <a:pt x="96855" y="564509"/>
                </a:cubicBezTo>
                <a:cubicBezTo>
                  <a:pt x="34840" y="502494"/>
                  <a:pt x="1" y="418384"/>
                  <a:pt x="1" y="330682"/>
                </a:cubicBezTo>
                <a:lnTo>
                  <a:pt x="0" y="330681"/>
                </a:lnTo>
                <a:close/>
              </a:path>
            </a:pathLst>
          </a:custGeom>
          <a:blipFill rotWithShape="1">
            <a:blip r:embed="rId1"/>
            <a:stretch>
              <a:fillRect/>
            </a:stretch>
          </a:blipFill>
          <a:ln w="12700"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1824" tIns="141824" rIns="141824" bIns="141824" numCol="1" spcCol="1693" anchor="ctr" anchorCtr="0">
            <a:noAutofit/>
          </a:bodyPr>
          <a:lstStyle/>
          <a:p>
            <a:pPr algn="ctr" defTabSz="8883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3200" dirty="0">
                <a:latin typeface="微软雅黑" panose="020B0503020204020204" charset="-122"/>
                <a:ea typeface="微软雅黑" panose="020B0503020204020204" charset="-122"/>
              </a:rPr>
              <a:t>01</a:t>
            </a:r>
            <a:endParaRPr lang="en-US" sz="3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8" name="Freeform 87"/>
          <p:cNvSpPr/>
          <p:nvPr/>
        </p:nvSpPr>
        <p:spPr>
          <a:xfrm>
            <a:off x="7631989" y="3229101"/>
            <a:ext cx="1096675" cy="1096817"/>
          </a:xfrm>
          <a:custGeom>
            <a:avLst/>
            <a:gdLst>
              <a:gd name="connsiteX0" fmla="*/ 0 w 661361"/>
              <a:gd name="connsiteY0" fmla="*/ 330681 h 661361"/>
              <a:gd name="connsiteX1" fmla="*/ 96855 w 661361"/>
              <a:gd name="connsiteY1" fmla="*/ 96854 h 661361"/>
              <a:gd name="connsiteX2" fmla="*/ 330682 w 661361"/>
              <a:gd name="connsiteY2" fmla="*/ 0 h 661361"/>
              <a:gd name="connsiteX3" fmla="*/ 564509 w 661361"/>
              <a:gd name="connsiteY3" fmla="*/ 96855 h 661361"/>
              <a:gd name="connsiteX4" fmla="*/ 661363 w 661361"/>
              <a:gd name="connsiteY4" fmla="*/ 330682 h 661361"/>
              <a:gd name="connsiteX5" fmla="*/ 564509 w 661361"/>
              <a:gd name="connsiteY5" fmla="*/ 564509 h 661361"/>
              <a:gd name="connsiteX6" fmla="*/ 330682 w 661361"/>
              <a:gd name="connsiteY6" fmla="*/ 661363 h 661361"/>
              <a:gd name="connsiteX7" fmla="*/ 96855 w 661361"/>
              <a:gd name="connsiteY7" fmla="*/ 564509 h 661361"/>
              <a:gd name="connsiteX8" fmla="*/ 1 w 661361"/>
              <a:gd name="connsiteY8" fmla="*/ 330682 h 661361"/>
              <a:gd name="connsiteX9" fmla="*/ 0 w 661361"/>
              <a:gd name="connsiteY9" fmla="*/ 330681 h 661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1361" h="661361">
                <a:moveTo>
                  <a:pt x="0" y="330681"/>
                </a:moveTo>
                <a:cubicBezTo>
                  <a:pt x="0" y="242979"/>
                  <a:pt x="34840" y="158869"/>
                  <a:pt x="96855" y="96854"/>
                </a:cubicBezTo>
                <a:cubicBezTo>
                  <a:pt x="158870" y="34839"/>
                  <a:pt x="242980" y="0"/>
                  <a:pt x="330682" y="0"/>
                </a:cubicBezTo>
                <a:cubicBezTo>
                  <a:pt x="418384" y="0"/>
                  <a:pt x="502494" y="34840"/>
                  <a:pt x="564509" y="96855"/>
                </a:cubicBezTo>
                <a:cubicBezTo>
                  <a:pt x="626524" y="158870"/>
                  <a:pt x="661363" y="242980"/>
                  <a:pt x="661363" y="330682"/>
                </a:cubicBezTo>
                <a:cubicBezTo>
                  <a:pt x="661363" y="418384"/>
                  <a:pt x="626523" y="502494"/>
                  <a:pt x="564509" y="564509"/>
                </a:cubicBezTo>
                <a:cubicBezTo>
                  <a:pt x="502494" y="626524"/>
                  <a:pt x="418384" y="661363"/>
                  <a:pt x="330682" y="661363"/>
                </a:cubicBezTo>
                <a:cubicBezTo>
                  <a:pt x="242980" y="661363"/>
                  <a:pt x="158870" y="626523"/>
                  <a:pt x="96855" y="564509"/>
                </a:cubicBezTo>
                <a:cubicBezTo>
                  <a:pt x="34840" y="502494"/>
                  <a:pt x="1" y="418384"/>
                  <a:pt x="1" y="330682"/>
                </a:cubicBezTo>
                <a:lnTo>
                  <a:pt x="0" y="330681"/>
                </a:lnTo>
                <a:close/>
              </a:path>
            </a:pathLst>
          </a:custGeom>
          <a:blipFill rotWithShape="1">
            <a:blip r:embed="rId1"/>
            <a:stretch>
              <a:fillRect/>
            </a:stretch>
          </a:blipFill>
          <a:ln w="12700"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1824" tIns="141824" rIns="141824" bIns="141824" numCol="1" spcCol="1693" anchor="ctr" anchorCtr="0">
            <a:noAutofit/>
          </a:bodyPr>
          <a:lstStyle/>
          <a:p>
            <a:pPr algn="ctr" defTabSz="8883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3200" dirty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02</a:t>
            </a:r>
            <a:endParaRPr lang="en-US" sz="3200" dirty="0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0" name="Freeform 89"/>
          <p:cNvSpPr/>
          <p:nvPr/>
        </p:nvSpPr>
        <p:spPr>
          <a:xfrm>
            <a:off x="7171193" y="4636465"/>
            <a:ext cx="1096675" cy="1096817"/>
          </a:xfrm>
          <a:custGeom>
            <a:avLst/>
            <a:gdLst>
              <a:gd name="connsiteX0" fmla="*/ 0 w 661361"/>
              <a:gd name="connsiteY0" fmla="*/ 330681 h 661361"/>
              <a:gd name="connsiteX1" fmla="*/ 96855 w 661361"/>
              <a:gd name="connsiteY1" fmla="*/ 96854 h 661361"/>
              <a:gd name="connsiteX2" fmla="*/ 330682 w 661361"/>
              <a:gd name="connsiteY2" fmla="*/ 0 h 661361"/>
              <a:gd name="connsiteX3" fmla="*/ 564509 w 661361"/>
              <a:gd name="connsiteY3" fmla="*/ 96855 h 661361"/>
              <a:gd name="connsiteX4" fmla="*/ 661363 w 661361"/>
              <a:gd name="connsiteY4" fmla="*/ 330682 h 661361"/>
              <a:gd name="connsiteX5" fmla="*/ 564509 w 661361"/>
              <a:gd name="connsiteY5" fmla="*/ 564509 h 661361"/>
              <a:gd name="connsiteX6" fmla="*/ 330682 w 661361"/>
              <a:gd name="connsiteY6" fmla="*/ 661363 h 661361"/>
              <a:gd name="connsiteX7" fmla="*/ 96855 w 661361"/>
              <a:gd name="connsiteY7" fmla="*/ 564509 h 661361"/>
              <a:gd name="connsiteX8" fmla="*/ 1 w 661361"/>
              <a:gd name="connsiteY8" fmla="*/ 330682 h 661361"/>
              <a:gd name="connsiteX9" fmla="*/ 0 w 661361"/>
              <a:gd name="connsiteY9" fmla="*/ 330681 h 661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1361" h="661361">
                <a:moveTo>
                  <a:pt x="0" y="330681"/>
                </a:moveTo>
                <a:cubicBezTo>
                  <a:pt x="0" y="242979"/>
                  <a:pt x="34840" y="158869"/>
                  <a:pt x="96855" y="96854"/>
                </a:cubicBezTo>
                <a:cubicBezTo>
                  <a:pt x="158870" y="34839"/>
                  <a:pt x="242980" y="0"/>
                  <a:pt x="330682" y="0"/>
                </a:cubicBezTo>
                <a:cubicBezTo>
                  <a:pt x="418384" y="0"/>
                  <a:pt x="502494" y="34840"/>
                  <a:pt x="564509" y="96855"/>
                </a:cubicBezTo>
                <a:cubicBezTo>
                  <a:pt x="626524" y="158870"/>
                  <a:pt x="661363" y="242980"/>
                  <a:pt x="661363" y="330682"/>
                </a:cubicBezTo>
                <a:cubicBezTo>
                  <a:pt x="661363" y="418384"/>
                  <a:pt x="626523" y="502494"/>
                  <a:pt x="564509" y="564509"/>
                </a:cubicBezTo>
                <a:cubicBezTo>
                  <a:pt x="502494" y="626524"/>
                  <a:pt x="418384" y="661363"/>
                  <a:pt x="330682" y="661363"/>
                </a:cubicBezTo>
                <a:cubicBezTo>
                  <a:pt x="242980" y="661363"/>
                  <a:pt x="158870" y="626523"/>
                  <a:pt x="96855" y="564509"/>
                </a:cubicBezTo>
                <a:cubicBezTo>
                  <a:pt x="34840" y="502494"/>
                  <a:pt x="1" y="418384"/>
                  <a:pt x="1" y="330682"/>
                </a:cubicBezTo>
                <a:lnTo>
                  <a:pt x="0" y="330681"/>
                </a:lnTo>
                <a:close/>
              </a:path>
            </a:pathLst>
          </a:custGeom>
          <a:blipFill rotWithShape="1">
            <a:blip r:embed="rId1"/>
            <a:stretch>
              <a:fillRect/>
            </a:stretch>
          </a:blipFill>
          <a:ln w="12700"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1824" tIns="141824" rIns="141824" bIns="141824" numCol="1" spcCol="1693" anchor="ctr" anchorCtr="0">
            <a:noAutofit/>
          </a:bodyPr>
          <a:lstStyle/>
          <a:p>
            <a:pPr algn="ctr" defTabSz="8883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03</a:t>
            </a:r>
            <a:endParaRPr lang="en-US" sz="3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0" name="Freeform 109"/>
          <p:cNvSpPr/>
          <p:nvPr/>
        </p:nvSpPr>
        <p:spPr>
          <a:xfrm>
            <a:off x="5243110" y="2924100"/>
            <a:ext cx="1716950" cy="1717167"/>
          </a:xfrm>
          <a:custGeom>
            <a:avLst/>
            <a:gdLst>
              <a:gd name="connsiteX0" fmla="*/ 0 w 661361"/>
              <a:gd name="connsiteY0" fmla="*/ 330681 h 661361"/>
              <a:gd name="connsiteX1" fmla="*/ 96855 w 661361"/>
              <a:gd name="connsiteY1" fmla="*/ 96854 h 661361"/>
              <a:gd name="connsiteX2" fmla="*/ 330682 w 661361"/>
              <a:gd name="connsiteY2" fmla="*/ 0 h 661361"/>
              <a:gd name="connsiteX3" fmla="*/ 564509 w 661361"/>
              <a:gd name="connsiteY3" fmla="*/ 96855 h 661361"/>
              <a:gd name="connsiteX4" fmla="*/ 661363 w 661361"/>
              <a:gd name="connsiteY4" fmla="*/ 330682 h 661361"/>
              <a:gd name="connsiteX5" fmla="*/ 564509 w 661361"/>
              <a:gd name="connsiteY5" fmla="*/ 564509 h 661361"/>
              <a:gd name="connsiteX6" fmla="*/ 330682 w 661361"/>
              <a:gd name="connsiteY6" fmla="*/ 661363 h 661361"/>
              <a:gd name="connsiteX7" fmla="*/ 96855 w 661361"/>
              <a:gd name="connsiteY7" fmla="*/ 564509 h 661361"/>
              <a:gd name="connsiteX8" fmla="*/ 1 w 661361"/>
              <a:gd name="connsiteY8" fmla="*/ 330682 h 661361"/>
              <a:gd name="connsiteX9" fmla="*/ 0 w 661361"/>
              <a:gd name="connsiteY9" fmla="*/ 330681 h 661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1361" h="661361">
                <a:moveTo>
                  <a:pt x="0" y="330681"/>
                </a:moveTo>
                <a:cubicBezTo>
                  <a:pt x="0" y="242979"/>
                  <a:pt x="34840" y="158869"/>
                  <a:pt x="96855" y="96854"/>
                </a:cubicBezTo>
                <a:cubicBezTo>
                  <a:pt x="158870" y="34839"/>
                  <a:pt x="242980" y="0"/>
                  <a:pt x="330682" y="0"/>
                </a:cubicBezTo>
                <a:cubicBezTo>
                  <a:pt x="418384" y="0"/>
                  <a:pt x="502494" y="34840"/>
                  <a:pt x="564509" y="96855"/>
                </a:cubicBezTo>
                <a:cubicBezTo>
                  <a:pt x="626524" y="158870"/>
                  <a:pt x="661363" y="242980"/>
                  <a:pt x="661363" y="330682"/>
                </a:cubicBezTo>
                <a:cubicBezTo>
                  <a:pt x="661363" y="418384"/>
                  <a:pt x="626523" y="502494"/>
                  <a:pt x="564509" y="564509"/>
                </a:cubicBezTo>
                <a:cubicBezTo>
                  <a:pt x="502494" y="626524"/>
                  <a:pt x="418384" y="661363"/>
                  <a:pt x="330682" y="661363"/>
                </a:cubicBezTo>
                <a:cubicBezTo>
                  <a:pt x="242980" y="661363"/>
                  <a:pt x="158870" y="626523"/>
                  <a:pt x="96855" y="564509"/>
                </a:cubicBezTo>
                <a:cubicBezTo>
                  <a:pt x="34840" y="502494"/>
                  <a:pt x="1" y="418384"/>
                  <a:pt x="1" y="330682"/>
                </a:cubicBezTo>
                <a:lnTo>
                  <a:pt x="0" y="330681"/>
                </a:lnTo>
                <a:close/>
              </a:path>
            </a:pathLst>
          </a:custGeom>
          <a:blipFill rotWithShape="1">
            <a:blip r:embed="rId1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1824" tIns="141824" rIns="141824" bIns="141824" numCol="1" spcCol="1693" anchor="ctr" anchorCtr="0">
            <a:noAutofit/>
          </a:bodyPr>
          <a:lstStyle/>
          <a:p>
            <a:pPr algn="ctr" defTabSz="8883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Freeform 28"/>
          <p:cNvSpPr/>
          <p:nvPr/>
        </p:nvSpPr>
        <p:spPr>
          <a:xfrm rot="19060391" flipH="1">
            <a:off x="4657664" y="4522709"/>
            <a:ext cx="641147" cy="106841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32211"/>
                </a:moveTo>
                <a:lnTo>
                  <a:pt x="386650" y="32211"/>
                </a:lnTo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0" name="Freeform 29"/>
          <p:cNvSpPr/>
          <p:nvPr/>
        </p:nvSpPr>
        <p:spPr>
          <a:xfrm flipH="1">
            <a:off x="4513440" y="3724089"/>
            <a:ext cx="701802" cy="106841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32211"/>
                </a:moveTo>
                <a:lnTo>
                  <a:pt x="423229" y="32211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1" name="Freeform 30"/>
          <p:cNvSpPr/>
          <p:nvPr/>
        </p:nvSpPr>
        <p:spPr>
          <a:xfrm rot="2539609" flipH="1">
            <a:off x="4657664" y="2925469"/>
            <a:ext cx="641147" cy="106841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32211"/>
                </a:moveTo>
                <a:lnTo>
                  <a:pt x="386650" y="32211"/>
                </a:lnTo>
              </a:path>
            </a:pathLst>
          </a:cu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2" name="Freeform 31"/>
          <p:cNvSpPr/>
          <p:nvPr/>
        </p:nvSpPr>
        <p:spPr>
          <a:xfrm>
            <a:off x="3770538" y="1845315"/>
            <a:ext cx="1096675" cy="1096817"/>
          </a:xfrm>
          <a:custGeom>
            <a:avLst/>
            <a:gdLst>
              <a:gd name="connsiteX0" fmla="*/ 0 w 661361"/>
              <a:gd name="connsiteY0" fmla="*/ 330681 h 661361"/>
              <a:gd name="connsiteX1" fmla="*/ 96855 w 661361"/>
              <a:gd name="connsiteY1" fmla="*/ 96854 h 661361"/>
              <a:gd name="connsiteX2" fmla="*/ 330682 w 661361"/>
              <a:gd name="connsiteY2" fmla="*/ 0 h 661361"/>
              <a:gd name="connsiteX3" fmla="*/ 564509 w 661361"/>
              <a:gd name="connsiteY3" fmla="*/ 96855 h 661361"/>
              <a:gd name="connsiteX4" fmla="*/ 661363 w 661361"/>
              <a:gd name="connsiteY4" fmla="*/ 330682 h 661361"/>
              <a:gd name="connsiteX5" fmla="*/ 564509 w 661361"/>
              <a:gd name="connsiteY5" fmla="*/ 564509 h 661361"/>
              <a:gd name="connsiteX6" fmla="*/ 330682 w 661361"/>
              <a:gd name="connsiteY6" fmla="*/ 661363 h 661361"/>
              <a:gd name="connsiteX7" fmla="*/ 96855 w 661361"/>
              <a:gd name="connsiteY7" fmla="*/ 564509 h 661361"/>
              <a:gd name="connsiteX8" fmla="*/ 1 w 661361"/>
              <a:gd name="connsiteY8" fmla="*/ 330682 h 661361"/>
              <a:gd name="connsiteX9" fmla="*/ 0 w 661361"/>
              <a:gd name="connsiteY9" fmla="*/ 330681 h 661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1361" h="661361">
                <a:moveTo>
                  <a:pt x="0" y="330681"/>
                </a:moveTo>
                <a:cubicBezTo>
                  <a:pt x="0" y="242979"/>
                  <a:pt x="34840" y="158869"/>
                  <a:pt x="96855" y="96854"/>
                </a:cubicBezTo>
                <a:cubicBezTo>
                  <a:pt x="158870" y="34839"/>
                  <a:pt x="242980" y="0"/>
                  <a:pt x="330682" y="0"/>
                </a:cubicBezTo>
                <a:cubicBezTo>
                  <a:pt x="418384" y="0"/>
                  <a:pt x="502494" y="34840"/>
                  <a:pt x="564509" y="96855"/>
                </a:cubicBezTo>
                <a:cubicBezTo>
                  <a:pt x="626524" y="158870"/>
                  <a:pt x="661363" y="242980"/>
                  <a:pt x="661363" y="330682"/>
                </a:cubicBezTo>
                <a:cubicBezTo>
                  <a:pt x="661363" y="418384"/>
                  <a:pt x="626523" y="502494"/>
                  <a:pt x="564509" y="564509"/>
                </a:cubicBezTo>
                <a:cubicBezTo>
                  <a:pt x="502494" y="626524"/>
                  <a:pt x="418384" y="661363"/>
                  <a:pt x="330682" y="661363"/>
                </a:cubicBezTo>
                <a:cubicBezTo>
                  <a:pt x="242980" y="661363"/>
                  <a:pt x="158870" y="626523"/>
                  <a:pt x="96855" y="564509"/>
                </a:cubicBezTo>
                <a:cubicBezTo>
                  <a:pt x="34840" y="502494"/>
                  <a:pt x="1" y="418384"/>
                  <a:pt x="1" y="330682"/>
                </a:cubicBezTo>
                <a:lnTo>
                  <a:pt x="0" y="330681"/>
                </a:lnTo>
                <a:close/>
              </a:path>
            </a:pathLst>
          </a:custGeom>
          <a:blipFill rotWithShape="1">
            <a:blip r:embed="rId1"/>
            <a:stretch>
              <a:fillRect/>
            </a:stretch>
          </a:blipFill>
          <a:ln w="12700"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1824" tIns="141824" rIns="141824" bIns="141824" numCol="1" spcCol="1693" anchor="ctr" anchorCtr="0">
            <a:noAutofit/>
          </a:bodyPr>
          <a:lstStyle/>
          <a:p>
            <a:pPr algn="ctr" defTabSz="8883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3200" dirty="0">
                <a:latin typeface="微软雅黑" panose="020B0503020204020204" charset="-122"/>
                <a:ea typeface="微软雅黑" panose="020B0503020204020204" charset="-122"/>
              </a:rPr>
              <a:t>01</a:t>
            </a:r>
            <a:endParaRPr lang="en-US" sz="3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Freeform 32"/>
          <p:cNvSpPr/>
          <p:nvPr/>
        </p:nvSpPr>
        <p:spPr>
          <a:xfrm>
            <a:off x="3408025" y="3229101"/>
            <a:ext cx="1096675" cy="1096817"/>
          </a:xfrm>
          <a:custGeom>
            <a:avLst/>
            <a:gdLst>
              <a:gd name="connsiteX0" fmla="*/ 0 w 661361"/>
              <a:gd name="connsiteY0" fmla="*/ 330681 h 661361"/>
              <a:gd name="connsiteX1" fmla="*/ 96855 w 661361"/>
              <a:gd name="connsiteY1" fmla="*/ 96854 h 661361"/>
              <a:gd name="connsiteX2" fmla="*/ 330682 w 661361"/>
              <a:gd name="connsiteY2" fmla="*/ 0 h 661361"/>
              <a:gd name="connsiteX3" fmla="*/ 564509 w 661361"/>
              <a:gd name="connsiteY3" fmla="*/ 96855 h 661361"/>
              <a:gd name="connsiteX4" fmla="*/ 661363 w 661361"/>
              <a:gd name="connsiteY4" fmla="*/ 330682 h 661361"/>
              <a:gd name="connsiteX5" fmla="*/ 564509 w 661361"/>
              <a:gd name="connsiteY5" fmla="*/ 564509 h 661361"/>
              <a:gd name="connsiteX6" fmla="*/ 330682 w 661361"/>
              <a:gd name="connsiteY6" fmla="*/ 661363 h 661361"/>
              <a:gd name="connsiteX7" fmla="*/ 96855 w 661361"/>
              <a:gd name="connsiteY7" fmla="*/ 564509 h 661361"/>
              <a:gd name="connsiteX8" fmla="*/ 1 w 661361"/>
              <a:gd name="connsiteY8" fmla="*/ 330682 h 661361"/>
              <a:gd name="connsiteX9" fmla="*/ 0 w 661361"/>
              <a:gd name="connsiteY9" fmla="*/ 330681 h 661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1361" h="661361">
                <a:moveTo>
                  <a:pt x="0" y="330681"/>
                </a:moveTo>
                <a:cubicBezTo>
                  <a:pt x="0" y="242979"/>
                  <a:pt x="34840" y="158869"/>
                  <a:pt x="96855" y="96854"/>
                </a:cubicBezTo>
                <a:cubicBezTo>
                  <a:pt x="158870" y="34839"/>
                  <a:pt x="242980" y="0"/>
                  <a:pt x="330682" y="0"/>
                </a:cubicBezTo>
                <a:cubicBezTo>
                  <a:pt x="418384" y="0"/>
                  <a:pt x="502494" y="34840"/>
                  <a:pt x="564509" y="96855"/>
                </a:cubicBezTo>
                <a:cubicBezTo>
                  <a:pt x="626524" y="158870"/>
                  <a:pt x="661363" y="242980"/>
                  <a:pt x="661363" y="330682"/>
                </a:cubicBezTo>
                <a:cubicBezTo>
                  <a:pt x="661363" y="418384"/>
                  <a:pt x="626523" y="502494"/>
                  <a:pt x="564509" y="564509"/>
                </a:cubicBezTo>
                <a:cubicBezTo>
                  <a:pt x="502494" y="626524"/>
                  <a:pt x="418384" y="661363"/>
                  <a:pt x="330682" y="661363"/>
                </a:cubicBezTo>
                <a:cubicBezTo>
                  <a:pt x="242980" y="661363"/>
                  <a:pt x="158870" y="626523"/>
                  <a:pt x="96855" y="564509"/>
                </a:cubicBezTo>
                <a:cubicBezTo>
                  <a:pt x="34840" y="502494"/>
                  <a:pt x="1" y="418384"/>
                  <a:pt x="1" y="330682"/>
                </a:cubicBezTo>
                <a:lnTo>
                  <a:pt x="0" y="330681"/>
                </a:lnTo>
                <a:close/>
              </a:path>
            </a:pathLst>
          </a:custGeom>
          <a:blipFill rotWithShape="1">
            <a:blip r:embed="rId1"/>
            <a:stretch>
              <a:fillRect/>
            </a:stretch>
          </a:blipFill>
          <a:ln w="12700"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1824" tIns="141824" rIns="141824" bIns="141824" numCol="1" spcCol="1693" anchor="ctr" anchorCtr="0">
            <a:noAutofit/>
          </a:bodyPr>
          <a:lstStyle/>
          <a:p>
            <a:pPr algn="ctr" defTabSz="8883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02</a:t>
            </a:r>
            <a:endParaRPr lang="en-US" sz="3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Freeform 33"/>
          <p:cNvSpPr/>
          <p:nvPr/>
        </p:nvSpPr>
        <p:spPr>
          <a:xfrm>
            <a:off x="3792022" y="4636465"/>
            <a:ext cx="1096675" cy="1096817"/>
          </a:xfrm>
          <a:custGeom>
            <a:avLst/>
            <a:gdLst>
              <a:gd name="connsiteX0" fmla="*/ 0 w 661361"/>
              <a:gd name="connsiteY0" fmla="*/ 330681 h 661361"/>
              <a:gd name="connsiteX1" fmla="*/ 96855 w 661361"/>
              <a:gd name="connsiteY1" fmla="*/ 96854 h 661361"/>
              <a:gd name="connsiteX2" fmla="*/ 330682 w 661361"/>
              <a:gd name="connsiteY2" fmla="*/ 0 h 661361"/>
              <a:gd name="connsiteX3" fmla="*/ 564509 w 661361"/>
              <a:gd name="connsiteY3" fmla="*/ 96855 h 661361"/>
              <a:gd name="connsiteX4" fmla="*/ 661363 w 661361"/>
              <a:gd name="connsiteY4" fmla="*/ 330682 h 661361"/>
              <a:gd name="connsiteX5" fmla="*/ 564509 w 661361"/>
              <a:gd name="connsiteY5" fmla="*/ 564509 h 661361"/>
              <a:gd name="connsiteX6" fmla="*/ 330682 w 661361"/>
              <a:gd name="connsiteY6" fmla="*/ 661363 h 661361"/>
              <a:gd name="connsiteX7" fmla="*/ 96855 w 661361"/>
              <a:gd name="connsiteY7" fmla="*/ 564509 h 661361"/>
              <a:gd name="connsiteX8" fmla="*/ 1 w 661361"/>
              <a:gd name="connsiteY8" fmla="*/ 330682 h 661361"/>
              <a:gd name="connsiteX9" fmla="*/ 0 w 661361"/>
              <a:gd name="connsiteY9" fmla="*/ 330681 h 661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1361" h="661361">
                <a:moveTo>
                  <a:pt x="0" y="330681"/>
                </a:moveTo>
                <a:cubicBezTo>
                  <a:pt x="0" y="242979"/>
                  <a:pt x="34840" y="158869"/>
                  <a:pt x="96855" y="96854"/>
                </a:cubicBezTo>
                <a:cubicBezTo>
                  <a:pt x="158870" y="34839"/>
                  <a:pt x="242980" y="0"/>
                  <a:pt x="330682" y="0"/>
                </a:cubicBezTo>
                <a:cubicBezTo>
                  <a:pt x="418384" y="0"/>
                  <a:pt x="502494" y="34840"/>
                  <a:pt x="564509" y="96855"/>
                </a:cubicBezTo>
                <a:cubicBezTo>
                  <a:pt x="626524" y="158870"/>
                  <a:pt x="661363" y="242980"/>
                  <a:pt x="661363" y="330682"/>
                </a:cubicBezTo>
                <a:cubicBezTo>
                  <a:pt x="661363" y="418384"/>
                  <a:pt x="626523" y="502494"/>
                  <a:pt x="564509" y="564509"/>
                </a:cubicBezTo>
                <a:cubicBezTo>
                  <a:pt x="502494" y="626524"/>
                  <a:pt x="418384" y="661363"/>
                  <a:pt x="330682" y="661363"/>
                </a:cubicBezTo>
                <a:cubicBezTo>
                  <a:pt x="242980" y="661363"/>
                  <a:pt x="158870" y="626523"/>
                  <a:pt x="96855" y="564509"/>
                </a:cubicBezTo>
                <a:cubicBezTo>
                  <a:pt x="34840" y="502494"/>
                  <a:pt x="1" y="418384"/>
                  <a:pt x="1" y="330682"/>
                </a:cubicBezTo>
                <a:lnTo>
                  <a:pt x="0" y="330681"/>
                </a:lnTo>
                <a:close/>
              </a:path>
            </a:pathLst>
          </a:custGeom>
          <a:blipFill rotWithShape="1">
            <a:blip r:embed="rId1"/>
            <a:stretch>
              <a:fillRect/>
            </a:stretch>
          </a:blipFill>
          <a:ln w="12700"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1824" tIns="141824" rIns="141824" bIns="141824" numCol="1" spcCol="1693" anchor="ctr" anchorCtr="0">
            <a:noAutofit/>
          </a:bodyPr>
          <a:lstStyle/>
          <a:p>
            <a:pPr algn="ctr" defTabSz="8883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03</a:t>
            </a:r>
            <a:endParaRPr lang="en-US" sz="3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5860536" y="3493237"/>
            <a:ext cx="545212" cy="510191"/>
            <a:chOff x="6661150" y="233363"/>
            <a:chExt cx="320675" cy="300038"/>
          </a:xfrm>
          <a:solidFill>
            <a:schemeClr val="bg1"/>
          </a:solidFill>
        </p:grpSpPr>
        <p:sp>
          <p:nvSpPr>
            <p:cNvPr id="55" name="Freeform 153"/>
            <p:cNvSpPr/>
            <p:nvPr/>
          </p:nvSpPr>
          <p:spPr bwMode="auto">
            <a:xfrm>
              <a:off x="6677025" y="315913"/>
              <a:ext cx="79375" cy="187325"/>
            </a:xfrm>
            <a:custGeom>
              <a:avLst/>
              <a:gdLst>
                <a:gd name="T0" fmla="*/ 34 w 34"/>
                <a:gd name="T1" fmla="*/ 81 h 81"/>
                <a:gd name="T2" fmla="*/ 34 w 34"/>
                <a:gd name="T3" fmla="*/ 8 h 81"/>
                <a:gd name="T4" fmla="*/ 26 w 34"/>
                <a:gd name="T5" fmla="*/ 0 h 81"/>
                <a:gd name="T6" fmla="*/ 9 w 34"/>
                <a:gd name="T7" fmla="*/ 0 h 81"/>
                <a:gd name="T8" fmla="*/ 0 w 34"/>
                <a:gd name="T9" fmla="*/ 8 h 81"/>
                <a:gd name="T10" fmla="*/ 0 w 34"/>
                <a:gd name="T11" fmla="*/ 81 h 81"/>
                <a:gd name="T12" fmla="*/ 34 w 34"/>
                <a:gd name="T13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81">
                  <a:moveTo>
                    <a:pt x="34" y="81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6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81"/>
                    <a:pt x="0" y="81"/>
                    <a:pt x="0" y="81"/>
                  </a:cubicBezTo>
                  <a:lnTo>
                    <a:pt x="34" y="8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6" name="Freeform 154"/>
            <p:cNvSpPr/>
            <p:nvPr/>
          </p:nvSpPr>
          <p:spPr bwMode="auto">
            <a:xfrm>
              <a:off x="6783388" y="233363"/>
              <a:ext cx="77788" cy="269875"/>
            </a:xfrm>
            <a:custGeom>
              <a:avLst/>
              <a:gdLst>
                <a:gd name="T0" fmla="*/ 34 w 34"/>
                <a:gd name="T1" fmla="*/ 117 h 117"/>
                <a:gd name="T2" fmla="*/ 34 w 34"/>
                <a:gd name="T3" fmla="*/ 8 h 117"/>
                <a:gd name="T4" fmla="*/ 25 w 34"/>
                <a:gd name="T5" fmla="*/ 0 h 117"/>
                <a:gd name="T6" fmla="*/ 8 w 34"/>
                <a:gd name="T7" fmla="*/ 0 h 117"/>
                <a:gd name="T8" fmla="*/ 0 w 34"/>
                <a:gd name="T9" fmla="*/ 8 h 117"/>
                <a:gd name="T10" fmla="*/ 0 w 34"/>
                <a:gd name="T11" fmla="*/ 117 h 117"/>
                <a:gd name="T12" fmla="*/ 34 w 34"/>
                <a:gd name="T13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117">
                  <a:moveTo>
                    <a:pt x="34" y="117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17"/>
                    <a:pt x="0" y="117"/>
                    <a:pt x="0" y="117"/>
                  </a:cubicBezTo>
                  <a:lnTo>
                    <a:pt x="34" y="1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7" name="Freeform 155"/>
            <p:cNvSpPr/>
            <p:nvPr/>
          </p:nvSpPr>
          <p:spPr bwMode="auto">
            <a:xfrm>
              <a:off x="6886575" y="358776"/>
              <a:ext cx="79375" cy="144463"/>
            </a:xfrm>
            <a:custGeom>
              <a:avLst/>
              <a:gdLst>
                <a:gd name="T0" fmla="*/ 34 w 34"/>
                <a:gd name="T1" fmla="*/ 63 h 63"/>
                <a:gd name="T2" fmla="*/ 34 w 34"/>
                <a:gd name="T3" fmla="*/ 8 h 63"/>
                <a:gd name="T4" fmla="*/ 25 w 34"/>
                <a:gd name="T5" fmla="*/ 0 h 63"/>
                <a:gd name="T6" fmla="*/ 8 w 34"/>
                <a:gd name="T7" fmla="*/ 0 h 63"/>
                <a:gd name="T8" fmla="*/ 0 w 34"/>
                <a:gd name="T9" fmla="*/ 8 h 63"/>
                <a:gd name="T10" fmla="*/ 0 w 34"/>
                <a:gd name="T11" fmla="*/ 63 h 63"/>
                <a:gd name="T12" fmla="*/ 34 w 34"/>
                <a:gd name="T1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63">
                  <a:moveTo>
                    <a:pt x="34" y="63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63"/>
                    <a:pt x="0" y="63"/>
                    <a:pt x="0" y="63"/>
                  </a:cubicBezTo>
                  <a:lnTo>
                    <a:pt x="34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8" name="Rectangle 156"/>
            <p:cNvSpPr>
              <a:spLocks noChangeArrowheads="1"/>
            </p:cNvSpPr>
            <p:nvPr/>
          </p:nvSpPr>
          <p:spPr bwMode="auto">
            <a:xfrm>
              <a:off x="6661150" y="512763"/>
              <a:ext cx="320675" cy="20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890270" y="1069975"/>
            <a:ext cx="24263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 b="1"/>
              <a:t>定义</a:t>
            </a:r>
            <a:endParaRPr lang="zh-CN" altLang="en-US" sz="2400" b="1"/>
          </a:p>
        </p:txBody>
      </p:sp>
      <p:sp>
        <p:nvSpPr>
          <p:cNvPr id="4" name="文本框 3"/>
          <p:cNvSpPr txBox="1"/>
          <p:nvPr/>
        </p:nvSpPr>
        <p:spPr>
          <a:xfrm>
            <a:off x="9387205" y="1069975"/>
            <a:ext cx="21742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作用</a:t>
            </a:r>
            <a:endParaRPr lang="zh-CN" altLang="en-US" sz="2400" b="1"/>
          </a:p>
        </p:txBody>
      </p:sp>
    </p:spTree>
  </p:cSld>
  <p:clrMapOvr>
    <a:masterClrMapping/>
  </p:clrMapOvr>
  <p:transition advTm="10125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0"/>
                            </p:stCondLst>
                            <p:childTnLst>
                              <p:par>
                                <p:cTn id="60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500"/>
                            </p:stCondLst>
                            <p:childTnLst>
                              <p:par>
                                <p:cTn id="6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500"/>
                            </p:stCondLst>
                            <p:childTnLst>
                              <p:par>
                                <p:cTn id="7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000"/>
                            </p:stCondLst>
                            <p:childTnLst>
                              <p:par>
                                <p:cTn id="78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 bldLvl="0" animBg="1"/>
      <p:bldP spid="88" grpId="0" bldLvl="0" animBg="1"/>
      <p:bldP spid="90" grpId="0" bldLvl="0" animBg="1"/>
      <p:bldP spid="110" grpId="0" bldLvl="0" animBg="1"/>
      <p:bldP spid="32" grpId="0" bldLvl="0" animBg="1"/>
      <p:bldP spid="33" grpId="0" bldLvl="0" animBg="1"/>
      <p:bldP spid="3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8"/>
          <p:cNvSpPr txBox="1">
            <a:spLocks noChangeArrowheads="1"/>
          </p:cNvSpPr>
          <p:nvPr/>
        </p:nvSpPr>
        <p:spPr bwMode="auto">
          <a:xfrm>
            <a:off x="4653563" y="1637665"/>
            <a:ext cx="2886075" cy="1630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0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ency FB" panose="020B0503020202020204" pitchFamily="34" charset="0"/>
              </a:rPr>
              <a:t>02</a:t>
            </a:r>
            <a:endParaRPr lang="en-US" altLang="zh-CN" sz="100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gency FB" panose="020B0503020202020204" pitchFamily="34" charset="0"/>
            </a:endParaRPr>
          </a:p>
        </p:txBody>
      </p:sp>
      <p:sp>
        <p:nvSpPr>
          <p:cNvPr id="4" name="文本框 11"/>
          <p:cNvSpPr txBox="1">
            <a:spLocks noChangeArrowheads="1"/>
          </p:cNvSpPr>
          <p:nvPr/>
        </p:nvSpPr>
        <p:spPr bwMode="auto">
          <a:xfrm>
            <a:off x="3750310" y="3814445"/>
            <a:ext cx="487807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4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设计思维的类型</a:t>
            </a:r>
            <a:endParaRPr lang="zh-CN" altLang="en-US" sz="48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advTm="1591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72621"/>
            <a:ext cx="10515600" cy="485107"/>
          </a:xfrm>
        </p:spPr>
        <p:txBody>
          <a:bodyPr>
            <a:normAutofit fontScale="90000"/>
          </a:bodyPr>
          <a:lstStyle>
            <a:lvl1pPr algn="ctr"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设计思维各类型及其定义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 userDrawn="1"/>
        </p:nvSpPr>
        <p:spPr>
          <a:xfrm>
            <a:off x="0" y="711736"/>
            <a:ext cx="12192000" cy="6136104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0" name="Straight Connector 29"/>
          <p:cNvCxnSpPr/>
          <p:nvPr/>
        </p:nvCxnSpPr>
        <p:spPr>
          <a:xfrm flipH="1">
            <a:off x="1277958" y="2660907"/>
            <a:ext cx="9636087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Group 65"/>
          <p:cNvGrpSpPr/>
          <p:nvPr/>
        </p:nvGrpSpPr>
        <p:grpSpPr>
          <a:xfrm>
            <a:off x="1079079" y="1922655"/>
            <a:ext cx="1459187" cy="1612995"/>
            <a:chOff x="3419865" y="1304397"/>
            <a:chExt cx="1094533" cy="1209746"/>
          </a:xfrm>
        </p:grpSpPr>
        <p:sp>
          <p:nvSpPr>
            <p:cNvPr id="45" name="Freeform 44"/>
            <p:cNvSpPr/>
            <p:nvPr/>
          </p:nvSpPr>
          <p:spPr>
            <a:xfrm rot="16200000">
              <a:off x="3362258" y="1362003"/>
              <a:ext cx="1209746" cy="1094533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-1" fmla="*/ 0 w 1324961"/>
                <a:gd name="connsiteY0-2" fmla="*/ 0 h 1468980"/>
                <a:gd name="connsiteX1-3" fmla="*/ 769166 w 1324961"/>
                <a:gd name="connsiteY1-4" fmla="*/ 0 h 1468980"/>
                <a:gd name="connsiteX2-5" fmla="*/ 1324961 w 1324961"/>
                <a:gd name="connsiteY2-6" fmla="*/ 2 h 1468980"/>
                <a:gd name="connsiteX3-7" fmla="*/ 1324961 w 1324961"/>
                <a:gd name="connsiteY3-8" fmla="*/ 734490 h 1468980"/>
                <a:gd name="connsiteX4-9" fmla="*/ 769166 w 1324961"/>
                <a:gd name="connsiteY4-10" fmla="*/ 1468980 h 1468980"/>
                <a:gd name="connsiteX5-11" fmla="*/ 769166 w 1324961"/>
                <a:gd name="connsiteY5-12" fmla="*/ 1468980 h 1468980"/>
                <a:gd name="connsiteX6-13" fmla="*/ 0 w 1324961"/>
                <a:gd name="connsiteY6-14" fmla="*/ 1468980 h 1468980"/>
                <a:gd name="connsiteX7-15" fmla="*/ 555795 w 1324961"/>
                <a:gd name="connsiteY7-16" fmla="*/ 734490 h 1468980"/>
                <a:gd name="connsiteX8-17" fmla="*/ 0 w 1324961"/>
                <a:gd name="connsiteY8-18" fmla="*/ 0 h 1468980"/>
                <a:gd name="connsiteX0-19" fmla="*/ 0 w 1324963"/>
                <a:gd name="connsiteY0-20" fmla="*/ 0 h 1468983"/>
                <a:gd name="connsiteX1-21" fmla="*/ 769166 w 1324963"/>
                <a:gd name="connsiteY1-22" fmla="*/ 0 h 1468983"/>
                <a:gd name="connsiteX2-23" fmla="*/ 1324961 w 1324963"/>
                <a:gd name="connsiteY2-24" fmla="*/ 2 h 1468983"/>
                <a:gd name="connsiteX3-25" fmla="*/ 1324961 w 1324963"/>
                <a:gd name="connsiteY3-26" fmla="*/ 734490 h 1468983"/>
                <a:gd name="connsiteX4-27" fmla="*/ 769166 w 1324963"/>
                <a:gd name="connsiteY4-28" fmla="*/ 1468980 h 1468983"/>
                <a:gd name="connsiteX5-29" fmla="*/ 1324963 w 1324963"/>
                <a:gd name="connsiteY5-30" fmla="*/ 1468983 h 1468983"/>
                <a:gd name="connsiteX6-31" fmla="*/ 0 w 1324963"/>
                <a:gd name="connsiteY6-32" fmla="*/ 1468980 h 1468983"/>
                <a:gd name="connsiteX7-33" fmla="*/ 555795 w 1324963"/>
                <a:gd name="connsiteY7-34" fmla="*/ 734490 h 1468983"/>
                <a:gd name="connsiteX8-35" fmla="*/ 0 w 1324963"/>
                <a:gd name="connsiteY8-36" fmla="*/ 0 h 1468983"/>
                <a:gd name="connsiteX0-37" fmla="*/ 0 w 1324964"/>
                <a:gd name="connsiteY0-38" fmla="*/ 0 h 1468983"/>
                <a:gd name="connsiteX1-39" fmla="*/ 769166 w 1324964"/>
                <a:gd name="connsiteY1-40" fmla="*/ 0 h 1468983"/>
                <a:gd name="connsiteX2-41" fmla="*/ 1324961 w 1324964"/>
                <a:gd name="connsiteY2-42" fmla="*/ 2 h 1468983"/>
                <a:gd name="connsiteX3-43" fmla="*/ 1324961 w 1324964"/>
                <a:gd name="connsiteY3-44" fmla="*/ 734490 h 1468983"/>
                <a:gd name="connsiteX4-45" fmla="*/ 1324964 w 1324964"/>
                <a:gd name="connsiteY4-46" fmla="*/ 1324961 h 1468983"/>
                <a:gd name="connsiteX5-47" fmla="*/ 1324963 w 1324964"/>
                <a:gd name="connsiteY5-48" fmla="*/ 1468983 h 1468983"/>
                <a:gd name="connsiteX6-49" fmla="*/ 0 w 1324964"/>
                <a:gd name="connsiteY6-50" fmla="*/ 1468980 h 1468983"/>
                <a:gd name="connsiteX7-51" fmla="*/ 555795 w 1324964"/>
                <a:gd name="connsiteY7-52" fmla="*/ 734490 h 1468983"/>
                <a:gd name="connsiteX8-53" fmla="*/ 0 w 1324964"/>
                <a:gd name="connsiteY8-54" fmla="*/ 0 h 1468983"/>
                <a:gd name="connsiteX0-55" fmla="*/ 0 w 1324964"/>
                <a:gd name="connsiteY0-56" fmla="*/ 0 h 1468983"/>
                <a:gd name="connsiteX1-57" fmla="*/ 769166 w 1324964"/>
                <a:gd name="connsiteY1-58" fmla="*/ 0 h 1468983"/>
                <a:gd name="connsiteX2-59" fmla="*/ 1324961 w 1324964"/>
                <a:gd name="connsiteY2-60" fmla="*/ 2 h 1468983"/>
                <a:gd name="connsiteX3-61" fmla="*/ 1324961 w 1324964"/>
                <a:gd name="connsiteY3-62" fmla="*/ 734490 h 1468983"/>
                <a:gd name="connsiteX4-63" fmla="*/ 1324964 w 1324964"/>
                <a:gd name="connsiteY4-64" fmla="*/ 1324961 h 1468983"/>
                <a:gd name="connsiteX5-65" fmla="*/ 1324963 w 1324964"/>
                <a:gd name="connsiteY5-66" fmla="*/ 1468983 h 1468983"/>
                <a:gd name="connsiteX6-67" fmla="*/ 0 w 1324964"/>
                <a:gd name="connsiteY6-68" fmla="*/ 1468980 h 1468983"/>
                <a:gd name="connsiteX7-69" fmla="*/ 403253 w 1324964"/>
                <a:gd name="connsiteY7-70" fmla="*/ 734492 h 1468983"/>
                <a:gd name="connsiteX8-71" fmla="*/ 0 w 1324964"/>
                <a:gd name="connsiteY8-72" fmla="*/ 0 h 146898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1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8" name="Rectangle 47"/>
            <p:cNvSpPr/>
            <p:nvPr/>
          </p:nvSpPr>
          <p:spPr>
            <a:xfrm>
              <a:off x="3642960" y="1468512"/>
              <a:ext cx="648340" cy="56554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43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01</a:t>
              </a:r>
              <a:endParaRPr lang="en-US" sz="43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54" name="Freeform 53"/>
          <p:cNvSpPr/>
          <p:nvPr/>
        </p:nvSpPr>
        <p:spPr>
          <a:xfrm rot="5400000">
            <a:off x="3390265" y="2868295"/>
            <a:ext cx="1612900" cy="1459230"/>
          </a:xfrm>
          <a:custGeom>
            <a:avLst/>
            <a:gdLst>
              <a:gd name="connsiteX0" fmla="*/ 0 w 1324961"/>
              <a:gd name="connsiteY0" fmla="*/ 0 h 1468980"/>
              <a:gd name="connsiteX1" fmla="*/ 769166 w 1324961"/>
              <a:gd name="connsiteY1" fmla="*/ 0 h 1468980"/>
              <a:gd name="connsiteX2" fmla="*/ 769166 w 1324961"/>
              <a:gd name="connsiteY2" fmla="*/ 0 h 1468980"/>
              <a:gd name="connsiteX3" fmla="*/ 1324961 w 1324961"/>
              <a:gd name="connsiteY3" fmla="*/ 734490 h 1468980"/>
              <a:gd name="connsiteX4" fmla="*/ 769166 w 1324961"/>
              <a:gd name="connsiteY4" fmla="*/ 1468980 h 1468980"/>
              <a:gd name="connsiteX5" fmla="*/ 769166 w 1324961"/>
              <a:gd name="connsiteY5" fmla="*/ 1468980 h 1468980"/>
              <a:gd name="connsiteX6" fmla="*/ 0 w 1324961"/>
              <a:gd name="connsiteY6" fmla="*/ 1468980 h 1468980"/>
              <a:gd name="connsiteX7" fmla="*/ 555795 w 1324961"/>
              <a:gd name="connsiteY7" fmla="*/ 734490 h 1468980"/>
              <a:gd name="connsiteX8" fmla="*/ 0 w 1324961"/>
              <a:gd name="connsiteY8" fmla="*/ 0 h 1468980"/>
              <a:gd name="connsiteX0-1" fmla="*/ 0 w 1324961"/>
              <a:gd name="connsiteY0-2" fmla="*/ 0 h 1468980"/>
              <a:gd name="connsiteX1-3" fmla="*/ 769166 w 1324961"/>
              <a:gd name="connsiteY1-4" fmla="*/ 0 h 1468980"/>
              <a:gd name="connsiteX2-5" fmla="*/ 1324961 w 1324961"/>
              <a:gd name="connsiteY2-6" fmla="*/ 2 h 1468980"/>
              <a:gd name="connsiteX3-7" fmla="*/ 1324961 w 1324961"/>
              <a:gd name="connsiteY3-8" fmla="*/ 734490 h 1468980"/>
              <a:gd name="connsiteX4-9" fmla="*/ 769166 w 1324961"/>
              <a:gd name="connsiteY4-10" fmla="*/ 1468980 h 1468980"/>
              <a:gd name="connsiteX5-11" fmla="*/ 769166 w 1324961"/>
              <a:gd name="connsiteY5-12" fmla="*/ 1468980 h 1468980"/>
              <a:gd name="connsiteX6-13" fmla="*/ 0 w 1324961"/>
              <a:gd name="connsiteY6-14" fmla="*/ 1468980 h 1468980"/>
              <a:gd name="connsiteX7-15" fmla="*/ 555795 w 1324961"/>
              <a:gd name="connsiteY7-16" fmla="*/ 734490 h 1468980"/>
              <a:gd name="connsiteX8-17" fmla="*/ 0 w 1324961"/>
              <a:gd name="connsiteY8-18" fmla="*/ 0 h 1468980"/>
              <a:gd name="connsiteX0-19" fmla="*/ 0 w 1324963"/>
              <a:gd name="connsiteY0-20" fmla="*/ 0 h 1468983"/>
              <a:gd name="connsiteX1-21" fmla="*/ 769166 w 1324963"/>
              <a:gd name="connsiteY1-22" fmla="*/ 0 h 1468983"/>
              <a:gd name="connsiteX2-23" fmla="*/ 1324961 w 1324963"/>
              <a:gd name="connsiteY2-24" fmla="*/ 2 h 1468983"/>
              <a:gd name="connsiteX3-25" fmla="*/ 1324961 w 1324963"/>
              <a:gd name="connsiteY3-26" fmla="*/ 734490 h 1468983"/>
              <a:gd name="connsiteX4-27" fmla="*/ 769166 w 1324963"/>
              <a:gd name="connsiteY4-28" fmla="*/ 1468980 h 1468983"/>
              <a:gd name="connsiteX5-29" fmla="*/ 1324963 w 1324963"/>
              <a:gd name="connsiteY5-30" fmla="*/ 1468983 h 1468983"/>
              <a:gd name="connsiteX6-31" fmla="*/ 0 w 1324963"/>
              <a:gd name="connsiteY6-32" fmla="*/ 1468980 h 1468983"/>
              <a:gd name="connsiteX7-33" fmla="*/ 555795 w 1324963"/>
              <a:gd name="connsiteY7-34" fmla="*/ 734490 h 1468983"/>
              <a:gd name="connsiteX8-35" fmla="*/ 0 w 1324963"/>
              <a:gd name="connsiteY8-36" fmla="*/ 0 h 1468983"/>
              <a:gd name="connsiteX0-37" fmla="*/ 0 w 1324964"/>
              <a:gd name="connsiteY0-38" fmla="*/ 0 h 1468983"/>
              <a:gd name="connsiteX1-39" fmla="*/ 769166 w 1324964"/>
              <a:gd name="connsiteY1-40" fmla="*/ 0 h 1468983"/>
              <a:gd name="connsiteX2-41" fmla="*/ 1324961 w 1324964"/>
              <a:gd name="connsiteY2-42" fmla="*/ 2 h 1468983"/>
              <a:gd name="connsiteX3-43" fmla="*/ 1324961 w 1324964"/>
              <a:gd name="connsiteY3-44" fmla="*/ 734490 h 1468983"/>
              <a:gd name="connsiteX4-45" fmla="*/ 1324964 w 1324964"/>
              <a:gd name="connsiteY4-46" fmla="*/ 1324961 h 1468983"/>
              <a:gd name="connsiteX5-47" fmla="*/ 1324963 w 1324964"/>
              <a:gd name="connsiteY5-48" fmla="*/ 1468983 h 1468983"/>
              <a:gd name="connsiteX6-49" fmla="*/ 0 w 1324964"/>
              <a:gd name="connsiteY6-50" fmla="*/ 1468980 h 1468983"/>
              <a:gd name="connsiteX7-51" fmla="*/ 555795 w 1324964"/>
              <a:gd name="connsiteY7-52" fmla="*/ 734490 h 1468983"/>
              <a:gd name="connsiteX8-53" fmla="*/ 0 w 1324964"/>
              <a:gd name="connsiteY8-54" fmla="*/ 0 h 1468983"/>
              <a:gd name="connsiteX0-55" fmla="*/ 0 w 1324964"/>
              <a:gd name="connsiteY0-56" fmla="*/ 0 h 1468983"/>
              <a:gd name="connsiteX1-57" fmla="*/ 769166 w 1324964"/>
              <a:gd name="connsiteY1-58" fmla="*/ 0 h 1468983"/>
              <a:gd name="connsiteX2-59" fmla="*/ 1324961 w 1324964"/>
              <a:gd name="connsiteY2-60" fmla="*/ 2 h 1468983"/>
              <a:gd name="connsiteX3-61" fmla="*/ 1324961 w 1324964"/>
              <a:gd name="connsiteY3-62" fmla="*/ 734490 h 1468983"/>
              <a:gd name="connsiteX4-63" fmla="*/ 1324964 w 1324964"/>
              <a:gd name="connsiteY4-64" fmla="*/ 1324961 h 1468983"/>
              <a:gd name="connsiteX5-65" fmla="*/ 1324963 w 1324964"/>
              <a:gd name="connsiteY5-66" fmla="*/ 1468983 h 1468983"/>
              <a:gd name="connsiteX6-67" fmla="*/ 0 w 1324964"/>
              <a:gd name="connsiteY6-68" fmla="*/ 1468980 h 1468983"/>
              <a:gd name="connsiteX7-69" fmla="*/ 403253 w 1324964"/>
              <a:gd name="connsiteY7-70" fmla="*/ 734492 h 1468983"/>
              <a:gd name="connsiteX8-71" fmla="*/ 0 w 1324964"/>
              <a:gd name="connsiteY8-72" fmla="*/ 0 h 146898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1324964" h="1468983">
                <a:moveTo>
                  <a:pt x="0" y="0"/>
                </a:moveTo>
                <a:lnTo>
                  <a:pt x="769166" y="0"/>
                </a:lnTo>
                <a:lnTo>
                  <a:pt x="1324961" y="2"/>
                </a:lnTo>
                <a:lnTo>
                  <a:pt x="1324961" y="734490"/>
                </a:lnTo>
                <a:cubicBezTo>
                  <a:pt x="1324962" y="931314"/>
                  <a:pt x="1324963" y="1128137"/>
                  <a:pt x="1324964" y="1324961"/>
                </a:cubicBezTo>
                <a:cubicBezTo>
                  <a:pt x="1324964" y="1372968"/>
                  <a:pt x="1324963" y="1420976"/>
                  <a:pt x="1324963" y="1468983"/>
                </a:cubicBezTo>
                <a:lnTo>
                  <a:pt x="0" y="1468980"/>
                </a:lnTo>
                <a:lnTo>
                  <a:pt x="403253" y="73449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4" name="Group 69"/>
          <p:cNvGrpSpPr/>
          <p:nvPr/>
        </p:nvGrpSpPr>
        <p:grpSpPr>
          <a:xfrm>
            <a:off x="3069427" y="818577"/>
            <a:ext cx="2340631" cy="1798866"/>
            <a:chOff x="5732053" y="1637478"/>
            <a:chExt cx="1755702" cy="1349150"/>
          </a:xfrm>
        </p:grpSpPr>
        <p:sp>
          <p:nvSpPr>
            <p:cNvPr id="60" name="Text Placeholder 3"/>
            <p:cNvSpPr txBox="1"/>
            <p:nvPr/>
          </p:nvSpPr>
          <p:spPr>
            <a:xfrm>
              <a:off x="6234570" y="1637478"/>
              <a:ext cx="685889" cy="207645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8565">
                <a:spcBef>
                  <a:spcPct val="20000"/>
                </a:spcBef>
                <a:defRPr/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直觉思维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1" name="Text Placeholder 3"/>
            <p:cNvSpPr txBox="1"/>
            <p:nvPr/>
          </p:nvSpPr>
          <p:spPr>
            <a:xfrm>
              <a:off x="5732053" y="1920780"/>
              <a:ext cx="1755702" cy="1065848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285750" indent="-285750" algn="just" defTabSz="1218565">
                <a:spcBef>
                  <a:spcPct val="20000"/>
                </a:spcBef>
                <a:buFont typeface="Arial" panose="020B0604020202020204" pitchFamily="34" charset="0"/>
                <a:buChar char="•"/>
                <a:defRPr/>
              </a:pPr>
              <a:r>
                <a:rPr lang="zh-CN" altLang="en-US" sz="1400" dirty="0">
                  <a:solidFill>
                    <a:srgbClr val="0070C0"/>
                  </a:solidFill>
                  <a:latin typeface="微软雅黑" panose="020B0503020204020204" charset="-122"/>
                  <a:ea typeface="微软雅黑" panose="020B0503020204020204" charset="-122"/>
                </a:rPr>
                <a:t>认识、判断事物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和形成</a:t>
              </a:r>
              <a:r>
                <a:rPr lang="zh-CN" altLang="en-US" sz="1400" dirty="0">
                  <a:solidFill>
                    <a:srgbClr val="0070C0"/>
                  </a:solidFill>
                  <a:latin typeface="微软雅黑" panose="020B0503020204020204" charset="-122"/>
                  <a:ea typeface="微软雅黑" panose="020B0503020204020204" charset="-122"/>
                </a:rPr>
                <a:t>创造性思维结果</a:t>
              </a:r>
              <a:endParaRPr lang="zh-CN" altLang="en-US" sz="14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marL="285750" indent="-285750" algn="just" defTabSz="1218565">
                <a:spcBef>
                  <a:spcPct val="20000"/>
                </a:spcBef>
                <a:buFont typeface="Arial" panose="020B0604020202020204" pitchFamily="34" charset="0"/>
                <a:buChar char="•"/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“</a:t>
              </a:r>
              <a:r>
                <a:rPr lang="zh-CN" altLang="en-US" sz="1400" dirty="0">
                  <a:solidFill>
                    <a:srgbClr val="0070C0"/>
                  </a:solidFill>
                  <a:latin typeface="微软雅黑" panose="020B0503020204020204" charset="-122"/>
                  <a:ea typeface="微软雅黑" panose="020B0503020204020204" charset="-122"/>
                </a:rPr>
                <a:t>智慧视力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”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marL="285750" indent="-285750" algn="just" defTabSz="1218565">
                <a:spcBef>
                  <a:spcPct val="20000"/>
                </a:spcBef>
                <a:buFont typeface="Arial" panose="020B0604020202020204" pitchFamily="34" charset="0"/>
                <a:buChar char="•"/>
                <a:defRPr/>
              </a:pPr>
              <a:r>
                <a:rPr lang="zh-CN" altLang="en-US" sz="1400" dirty="0">
                  <a:solidFill>
                    <a:srgbClr val="0070C0"/>
                  </a:solidFill>
                  <a:latin typeface="微软雅黑" panose="020B0503020204020204" charset="-122"/>
                  <a:ea typeface="微软雅黑" panose="020B0503020204020204" charset="-122"/>
                </a:rPr>
                <a:t>思维闪念</a:t>
              </a:r>
              <a:endParaRPr lang="zh-CN" altLang="en-US" sz="14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marL="285750" indent="-285750" algn="just" defTabSz="1218565">
                <a:spcBef>
                  <a:spcPct val="20000"/>
                </a:spcBef>
                <a:buFont typeface="Arial" panose="020B0604020202020204" pitchFamily="34" charset="0"/>
                <a:buChar char="•"/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具有</a:t>
              </a:r>
              <a:r>
                <a:rPr lang="zh-CN" altLang="en-US" sz="1400" dirty="0">
                  <a:solidFill>
                    <a:srgbClr val="0070C0"/>
                  </a:solidFill>
                  <a:latin typeface="微软雅黑" panose="020B0503020204020204" charset="-122"/>
                  <a:ea typeface="微软雅黑" panose="020B0503020204020204" charset="-122"/>
                </a:rPr>
                <a:t>突发性、非逻辑性、潜意识和快速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等特点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7" name="Group 72"/>
          <p:cNvGrpSpPr/>
          <p:nvPr/>
        </p:nvGrpSpPr>
        <p:grpSpPr>
          <a:xfrm>
            <a:off x="838001" y="3535707"/>
            <a:ext cx="2318527" cy="2726368"/>
            <a:chOff x="5793690" y="1552651"/>
            <a:chExt cx="1739122" cy="2044776"/>
          </a:xfrm>
        </p:grpSpPr>
        <p:sp>
          <p:nvSpPr>
            <p:cNvPr id="64" name="Text Placeholder 3"/>
            <p:cNvSpPr txBox="1"/>
            <p:nvPr/>
          </p:nvSpPr>
          <p:spPr>
            <a:xfrm>
              <a:off x="6201413" y="1552651"/>
              <a:ext cx="792583" cy="207645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8565">
                <a:spcBef>
                  <a:spcPct val="20000"/>
                </a:spcBef>
                <a:defRPr/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形象思维</a:t>
              </a:r>
              <a:endPara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5" name="Text Placeholder 3"/>
            <p:cNvSpPr txBox="1"/>
            <p:nvPr/>
          </p:nvSpPr>
          <p:spPr>
            <a:xfrm>
              <a:off x="5793690" y="1820538"/>
              <a:ext cx="1739122" cy="1776889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285750" indent="-285750" algn="just" defTabSz="1218565">
                <a:spcBef>
                  <a:spcPct val="20000"/>
                </a:spcBef>
                <a:buFont typeface="Arial" panose="020B0604020202020204" pitchFamily="34" charset="0"/>
                <a:buChar char="•"/>
                <a:defRPr/>
              </a:pPr>
              <a:r>
                <a:rPr lang="zh-CN" altLang="en-US" sz="1400" b="1" dirty="0">
                  <a:solidFill>
                    <a:srgbClr val="0070C0"/>
                  </a:solidFill>
                  <a:latin typeface="微软雅黑" panose="020B0503020204020204" charset="-122"/>
                  <a:ea typeface="微软雅黑" panose="020B0503020204020204" charset="-122"/>
                </a:rPr>
                <a:t>感知形象    </a:t>
              </a:r>
              <a:endParaRPr lang="zh-CN" altLang="en-US" sz="1400" b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marL="285750" indent="-285750" algn="just" defTabSz="1218565">
                <a:spcBef>
                  <a:spcPct val="20000"/>
                </a:spcBef>
                <a:buFont typeface="Arial" panose="020B0604020202020204" pitchFamily="34" charset="0"/>
                <a:buChar char="•"/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进行</a:t>
              </a:r>
              <a:r>
                <a:rPr lang="zh-CN" altLang="en-US" sz="1400" dirty="0">
                  <a:solidFill>
                    <a:srgbClr val="0070C0"/>
                  </a:solidFill>
                  <a:latin typeface="微软雅黑" panose="020B0503020204020204" charset="-122"/>
                  <a:ea typeface="微软雅黑" panose="020B0503020204020204" charset="-122"/>
                </a:rPr>
                <a:t>分析、综合、分解和提取</a:t>
              </a: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   </a:t>
              </a:r>
              <a:endParaRPr lang="zh-CN" altLang="en-US" sz="1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marL="285750" indent="-285750" algn="just" defTabSz="1218565">
                <a:spcBef>
                  <a:spcPct val="20000"/>
                </a:spcBef>
                <a:buFont typeface="Arial" panose="020B0604020202020204" pitchFamily="34" charset="0"/>
                <a:buChar char="•"/>
                <a:defRPr/>
              </a:pPr>
              <a:r>
                <a:rPr lang="zh-CN" altLang="en-US" sz="1400" dirty="0">
                  <a:solidFill>
                    <a:srgbClr val="0070C0"/>
                  </a:solidFill>
                  <a:latin typeface="微软雅黑" panose="020B0503020204020204" charset="-122"/>
                  <a:ea typeface="微软雅黑" panose="020B0503020204020204" charset="-122"/>
                </a:rPr>
                <a:t>整合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内在属性关系   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marL="285750" indent="-285750" algn="just" defTabSz="1218565">
                <a:spcBef>
                  <a:spcPct val="20000"/>
                </a:spcBef>
                <a:buFont typeface="Arial" panose="020B0604020202020204" pitchFamily="34" charset="0"/>
                <a:buChar char="•"/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进行</a:t>
              </a:r>
              <a:r>
                <a:rPr lang="zh-CN" altLang="en-US" sz="1400" dirty="0">
                  <a:solidFill>
                    <a:srgbClr val="0070C0"/>
                  </a:solidFill>
                  <a:latin typeface="微软雅黑" panose="020B0503020204020204" charset="-122"/>
                  <a:ea typeface="微软雅黑" panose="020B0503020204020204" charset="-122"/>
                </a:rPr>
                <a:t>联想、想象和结构性的重构    </a:t>
              </a:r>
              <a:endParaRPr lang="zh-CN" altLang="en-US" sz="14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marL="285750" indent="-285750" algn="just" defTabSz="1218565">
                <a:spcBef>
                  <a:spcPct val="20000"/>
                </a:spcBef>
                <a:buFont typeface="Arial" panose="020B0604020202020204" pitchFamily="34" charset="0"/>
                <a:buChar char="•"/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揭示事物的</a:t>
              </a:r>
              <a:r>
                <a:rPr lang="zh-CN" altLang="en-US" sz="140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本质属性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和事物的</a:t>
              </a:r>
              <a:r>
                <a:rPr lang="zh-CN" altLang="en-US" sz="140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内在结构关系    </a:t>
              </a:r>
              <a:endParaRPr lang="zh-CN" altLang="en-US" sz="1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marL="285750" indent="-285750" algn="just" defTabSz="1218565">
                <a:spcBef>
                  <a:spcPct val="20000"/>
                </a:spcBef>
                <a:buFont typeface="Arial" panose="020B0604020202020204" pitchFamily="34" charset="0"/>
                <a:buChar char="•"/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具有</a:t>
              </a:r>
              <a:r>
                <a:rPr lang="zh-CN" altLang="en-US" sz="140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具体性、细节性、直观性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和</a:t>
              </a:r>
              <a:r>
                <a:rPr lang="zh-CN" altLang="en-US" sz="140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可感性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等特点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8" name="Group 67"/>
          <p:cNvGrpSpPr/>
          <p:nvPr/>
        </p:nvGrpSpPr>
        <p:grpSpPr>
          <a:xfrm>
            <a:off x="5626263" y="1704214"/>
            <a:ext cx="1459187" cy="1612995"/>
            <a:chOff x="3419864" y="1304397"/>
            <a:chExt cx="1094533" cy="1209746"/>
          </a:xfrm>
          <a:solidFill>
            <a:schemeClr val="accent1"/>
          </a:solidFill>
        </p:grpSpPr>
        <p:sp>
          <p:nvSpPr>
            <p:cNvPr id="69" name="Freeform 68"/>
            <p:cNvSpPr/>
            <p:nvPr/>
          </p:nvSpPr>
          <p:spPr>
            <a:xfrm rot="16200000">
              <a:off x="3362258" y="1362003"/>
              <a:ext cx="1209746" cy="1094533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-1" fmla="*/ 0 w 1324961"/>
                <a:gd name="connsiteY0-2" fmla="*/ 0 h 1468980"/>
                <a:gd name="connsiteX1-3" fmla="*/ 769166 w 1324961"/>
                <a:gd name="connsiteY1-4" fmla="*/ 0 h 1468980"/>
                <a:gd name="connsiteX2-5" fmla="*/ 1324961 w 1324961"/>
                <a:gd name="connsiteY2-6" fmla="*/ 2 h 1468980"/>
                <a:gd name="connsiteX3-7" fmla="*/ 1324961 w 1324961"/>
                <a:gd name="connsiteY3-8" fmla="*/ 734490 h 1468980"/>
                <a:gd name="connsiteX4-9" fmla="*/ 769166 w 1324961"/>
                <a:gd name="connsiteY4-10" fmla="*/ 1468980 h 1468980"/>
                <a:gd name="connsiteX5-11" fmla="*/ 769166 w 1324961"/>
                <a:gd name="connsiteY5-12" fmla="*/ 1468980 h 1468980"/>
                <a:gd name="connsiteX6-13" fmla="*/ 0 w 1324961"/>
                <a:gd name="connsiteY6-14" fmla="*/ 1468980 h 1468980"/>
                <a:gd name="connsiteX7-15" fmla="*/ 555795 w 1324961"/>
                <a:gd name="connsiteY7-16" fmla="*/ 734490 h 1468980"/>
                <a:gd name="connsiteX8-17" fmla="*/ 0 w 1324961"/>
                <a:gd name="connsiteY8-18" fmla="*/ 0 h 1468980"/>
                <a:gd name="connsiteX0-19" fmla="*/ 0 w 1324963"/>
                <a:gd name="connsiteY0-20" fmla="*/ 0 h 1468983"/>
                <a:gd name="connsiteX1-21" fmla="*/ 769166 w 1324963"/>
                <a:gd name="connsiteY1-22" fmla="*/ 0 h 1468983"/>
                <a:gd name="connsiteX2-23" fmla="*/ 1324961 w 1324963"/>
                <a:gd name="connsiteY2-24" fmla="*/ 2 h 1468983"/>
                <a:gd name="connsiteX3-25" fmla="*/ 1324961 w 1324963"/>
                <a:gd name="connsiteY3-26" fmla="*/ 734490 h 1468983"/>
                <a:gd name="connsiteX4-27" fmla="*/ 769166 w 1324963"/>
                <a:gd name="connsiteY4-28" fmla="*/ 1468980 h 1468983"/>
                <a:gd name="connsiteX5-29" fmla="*/ 1324963 w 1324963"/>
                <a:gd name="connsiteY5-30" fmla="*/ 1468983 h 1468983"/>
                <a:gd name="connsiteX6-31" fmla="*/ 0 w 1324963"/>
                <a:gd name="connsiteY6-32" fmla="*/ 1468980 h 1468983"/>
                <a:gd name="connsiteX7-33" fmla="*/ 555795 w 1324963"/>
                <a:gd name="connsiteY7-34" fmla="*/ 734490 h 1468983"/>
                <a:gd name="connsiteX8-35" fmla="*/ 0 w 1324963"/>
                <a:gd name="connsiteY8-36" fmla="*/ 0 h 1468983"/>
                <a:gd name="connsiteX0-37" fmla="*/ 0 w 1324964"/>
                <a:gd name="connsiteY0-38" fmla="*/ 0 h 1468983"/>
                <a:gd name="connsiteX1-39" fmla="*/ 769166 w 1324964"/>
                <a:gd name="connsiteY1-40" fmla="*/ 0 h 1468983"/>
                <a:gd name="connsiteX2-41" fmla="*/ 1324961 w 1324964"/>
                <a:gd name="connsiteY2-42" fmla="*/ 2 h 1468983"/>
                <a:gd name="connsiteX3-43" fmla="*/ 1324961 w 1324964"/>
                <a:gd name="connsiteY3-44" fmla="*/ 734490 h 1468983"/>
                <a:gd name="connsiteX4-45" fmla="*/ 1324964 w 1324964"/>
                <a:gd name="connsiteY4-46" fmla="*/ 1324961 h 1468983"/>
                <a:gd name="connsiteX5-47" fmla="*/ 1324963 w 1324964"/>
                <a:gd name="connsiteY5-48" fmla="*/ 1468983 h 1468983"/>
                <a:gd name="connsiteX6-49" fmla="*/ 0 w 1324964"/>
                <a:gd name="connsiteY6-50" fmla="*/ 1468980 h 1468983"/>
                <a:gd name="connsiteX7-51" fmla="*/ 555795 w 1324964"/>
                <a:gd name="connsiteY7-52" fmla="*/ 734490 h 1468983"/>
                <a:gd name="connsiteX8-53" fmla="*/ 0 w 1324964"/>
                <a:gd name="connsiteY8-54" fmla="*/ 0 h 1468983"/>
                <a:gd name="connsiteX0-55" fmla="*/ 0 w 1324964"/>
                <a:gd name="connsiteY0-56" fmla="*/ 0 h 1468983"/>
                <a:gd name="connsiteX1-57" fmla="*/ 769166 w 1324964"/>
                <a:gd name="connsiteY1-58" fmla="*/ 0 h 1468983"/>
                <a:gd name="connsiteX2-59" fmla="*/ 1324961 w 1324964"/>
                <a:gd name="connsiteY2-60" fmla="*/ 2 h 1468983"/>
                <a:gd name="connsiteX3-61" fmla="*/ 1324961 w 1324964"/>
                <a:gd name="connsiteY3-62" fmla="*/ 734490 h 1468983"/>
                <a:gd name="connsiteX4-63" fmla="*/ 1324964 w 1324964"/>
                <a:gd name="connsiteY4-64" fmla="*/ 1324961 h 1468983"/>
                <a:gd name="connsiteX5-65" fmla="*/ 1324963 w 1324964"/>
                <a:gd name="connsiteY5-66" fmla="*/ 1468983 h 1468983"/>
                <a:gd name="connsiteX6-67" fmla="*/ 0 w 1324964"/>
                <a:gd name="connsiteY6-68" fmla="*/ 1468980 h 1468983"/>
                <a:gd name="connsiteX7-69" fmla="*/ 403253 w 1324964"/>
                <a:gd name="connsiteY7-70" fmla="*/ 734492 h 1468983"/>
                <a:gd name="connsiteX8-71" fmla="*/ 0 w 1324964"/>
                <a:gd name="connsiteY8-72" fmla="*/ 0 h 146898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1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0" name="Rectangle 69"/>
            <p:cNvSpPr/>
            <p:nvPr/>
          </p:nvSpPr>
          <p:spPr>
            <a:xfrm>
              <a:off x="3642960" y="1468512"/>
              <a:ext cx="648340" cy="56554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en-US" sz="43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03</a:t>
              </a:r>
              <a:endParaRPr lang="en-US" sz="43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72" name="Freeform 71"/>
          <p:cNvSpPr/>
          <p:nvPr/>
        </p:nvSpPr>
        <p:spPr>
          <a:xfrm rot="5400000">
            <a:off x="7748270" y="2868295"/>
            <a:ext cx="1612900" cy="1459230"/>
          </a:xfrm>
          <a:custGeom>
            <a:avLst/>
            <a:gdLst>
              <a:gd name="connsiteX0" fmla="*/ 0 w 1324961"/>
              <a:gd name="connsiteY0" fmla="*/ 0 h 1468980"/>
              <a:gd name="connsiteX1" fmla="*/ 769166 w 1324961"/>
              <a:gd name="connsiteY1" fmla="*/ 0 h 1468980"/>
              <a:gd name="connsiteX2" fmla="*/ 769166 w 1324961"/>
              <a:gd name="connsiteY2" fmla="*/ 0 h 1468980"/>
              <a:gd name="connsiteX3" fmla="*/ 1324961 w 1324961"/>
              <a:gd name="connsiteY3" fmla="*/ 734490 h 1468980"/>
              <a:gd name="connsiteX4" fmla="*/ 769166 w 1324961"/>
              <a:gd name="connsiteY4" fmla="*/ 1468980 h 1468980"/>
              <a:gd name="connsiteX5" fmla="*/ 769166 w 1324961"/>
              <a:gd name="connsiteY5" fmla="*/ 1468980 h 1468980"/>
              <a:gd name="connsiteX6" fmla="*/ 0 w 1324961"/>
              <a:gd name="connsiteY6" fmla="*/ 1468980 h 1468980"/>
              <a:gd name="connsiteX7" fmla="*/ 555795 w 1324961"/>
              <a:gd name="connsiteY7" fmla="*/ 734490 h 1468980"/>
              <a:gd name="connsiteX8" fmla="*/ 0 w 1324961"/>
              <a:gd name="connsiteY8" fmla="*/ 0 h 1468980"/>
              <a:gd name="connsiteX0-1" fmla="*/ 0 w 1324961"/>
              <a:gd name="connsiteY0-2" fmla="*/ 0 h 1468980"/>
              <a:gd name="connsiteX1-3" fmla="*/ 769166 w 1324961"/>
              <a:gd name="connsiteY1-4" fmla="*/ 0 h 1468980"/>
              <a:gd name="connsiteX2-5" fmla="*/ 1324961 w 1324961"/>
              <a:gd name="connsiteY2-6" fmla="*/ 2 h 1468980"/>
              <a:gd name="connsiteX3-7" fmla="*/ 1324961 w 1324961"/>
              <a:gd name="connsiteY3-8" fmla="*/ 734490 h 1468980"/>
              <a:gd name="connsiteX4-9" fmla="*/ 769166 w 1324961"/>
              <a:gd name="connsiteY4-10" fmla="*/ 1468980 h 1468980"/>
              <a:gd name="connsiteX5-11" fmla="*/ 769166 w 1324961"/>
              <a:gd name="connsiteY5-12" fmla="*/ 1468980 h 1468980"/>
              <a:gd name="connsiteX6-13" fmla="*/ 0 w 1324961"/>
              <a:gd name="connsiteY6-14" fmla="*/ 1468980 h 1468980"/>
              <a:gd name="connsiteX7-15" fmla="*/ 555795 w 1324961"/>
              <a:gd name="connsiteY7-16" fmla="*/ 734490 h 1468980"/>
              <a:gd name="connsiteX8-17" fmla="*/ 0 w 1324961"/>
              <a:gd name="connsiteY8-18" fmla="*/ 0 h 1468980"/>
              <a:gd name="connsiteX0-19" fmla="*/ 0 w 1324963"/>
              <a:gd name="connsiteY0-20" fmla="*/ 0 h 1468983"/>
              <a:gd name="connsiteX1-21" fmla="*/ 769166 w 1324963"/>
              <a:gd name="connsiteY1-22" fmla="*/ 0 h 1468983"/>
              <a:gd name="connsiteX2-23" fmla="*/ 1324961 w 1324963"/>
              <a:gd name="connsiteY2-24" fmla="*/ 2 h 1468983"/>
              <a:gd name="connsiteX3-25" fmla="*/ 1324961 w 1324963"/>
              <a:gd name="connsiteY3-26" fmla="*/ 734490 h 1468983"/>
              <a:gd name="connsiteX4-27" fmla="*/ 769166 w 1324963"/>
              <a:gd name="connsiteY4-28" fmla="*/ 1468980 h 1468983"/>
              <a:gd name="connsiteX5-29" fmla="*/ 1324963 w 1324963"/>
              <a:gd name="connsiteY5-30" fmla="*/ 1468983 h 1468983"/>
              <a:gd name="connsiteX6-31" fmla="*/ 0 w 1324963"/>
              <a:gd name="connsiteY6-32" fmla="*/ 1468980 h 1468983"/>
              <a:gd name="connsiteX7-33" fmla="*/ 555795 w 1324963"/>
              <a:gd name="connsiteY7-34" fmla="*/ 734490 h 1468983"/>
              <a:gd name="connsiteX8-35" fmla="*/ 0 w 1324963"/>
              <a:gd name="connsiteY8-36" fmla="*/ 0 h 1468983"/>
              <a:gd name="connsiteX0-37" fmla="*/ 0 w 1324964"/>
              <a:gd name="connsiteY0-38" fmla="*/ 0 h 1468983"/>
              <a:gd name="connsiteX1-39" fmla="*/ 769166 w 1324964"/>
              <a:gd name="connsiteY1-40" fmla="*/ 0 h 1468983"/>
              <a:gd name="connsiteX2-41" fmla="*/ 1324961 w 1324964"/>
              <a:gd name="connsiteY2-42" fmla="*/ 2 h 1468983"/>
              <a:gd name="connsiteX3-43" fmla="*/ 1324961 w 1324964"/>
              <a:gd name="connsiteY3-44" fmla="*/ 734490 h 1468983"/>
              <a:gd name="connsiteX4-45" fmla="*/ 1324964 w 1324964"/>
              <a:gd name="connsiteY4-46" fmla="*/ 1324961 h 1468983"/>
              <a:gd name="connsiteX5-47" fmla="*/ 1324963 w 1324964"/>
              <a:gd name="connsiteY5-48" fmla="*/ 1468983 h 1468983"/>
              <a:gd name="connsiteX6-49" fmla="*/ 0 w 1324964"/>
              <a:gd name="connsiteY6-50" fmla="*/ 1468980 h 1468983"/>
              <a:gd name="connsiteX7-51" fmla="*/ 555795 w 1324964"/>
              <a:gd name="connsiteY7-52" fmla="*/ 734490 h 1468983"/>
              <a:gd name="connsiteX8-53" fmla="*/ 0 w 1324964"/>
              <a:gd name="connsiteY8-54" fmla="*/ 0 h 1468983"/>
              <a:gd name="connsiteX0-55" fmla="*/ 0 w 1324964"/>
              <a:gd name="connsiteY0-56" fmla="*/ 0 h 1468983"/>
              <a:gd name="connsiteX1-57" fmla="*/ 769166 w 1324964"/>
              <a:gd name="connsiteY1-58" fmla="*/ 0 h 1468983"/>
              <a:gd name="connsiteX2-59" fmla="*/ 1324961 w 1324964"/>
              <a:gd name="connsiteY2-60" fmla="*/ 2 h 1468983"/>
              <a:gd name="connsiteX3-61" fmla="*/ 1324961 w 1324964"/>
              <a:gd name="connsiteY3-62" fmla="*/ 734490 h 1468983"/>
              <a:gd name="connsiteX4-63" fmla="*/ 1324964 w 1324964"/>
              <a:gd name="connsiteY4-64" fmla="*/ 1324961 h 1468983"/>
              <a:gd name="connsiteX5-65" fmla="*/ 1324963 w 1324964"/>
              <a:gd name="connsiteY5-66" fmla="*/ 1468983 h 1468983"/>
              <a:gd name="connsiteX6-67" fmla="*/ 0 w 1324964"/>
              <a:gd name="connsiteY6-68" fmla="*/ 1468980 h 1468983"/>
              <a:gd name="connsiteX7-69" fmla="*/ 403253 w 1324964"/>
              <a:gd name="connsiteY7-70" fmla="*/ 734492 h 1468983"/>
              <a:gd name="connsiteX8-71" fmla="*/ 0 w 1324964"/>
              <a:gd name="connsiteY8-72" fmla="*/ 0 h 146898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1324964" h="1468983">
                <a:moveTo>
                  <a:pt x="0" y="0"/>
                </a:moveTo>
                <a:lnTo>
                  <a:pt x="769166" y="0"/>
                </a:lnTo>
                <a:lnTo>
                  <a:pt x="1324961" y="2"/>
                </a:lnTo>
                <a:lnTo>
                  <a:pt x="1324961" y="734490"/>
                </a:lnTo>
                <a:cubicBezTo>
                  <a:pt x="1324962" y="931314"/>
                  <a:pt x="1324963" y="1128137"/>
                  <a:pt x="1324964" y="1324961"/>
                </a:cubicBezTo>
                <a:cubicBezTo>
                  <a:pt x="1324964" y="1372968"/>
                  <a:pt x="1324963" y="1420976"/>
                  <a:pt x="1324963" y="1468983"/>
                </a:cubicBezTo>
                <a:lnTo>
                  <a:pt x="0" y="1468980"/>
                </a:lnTo>
                <a:lnTo>
                  <a:pt x="403253" y="73449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0" name="Group 69"/>
          <p:cNvGrpSpPr/>
          <p:nvPr/>
        </p:nvGrpSpPr>
        <p:grpSpPr>
          <a:xfrm>
            <a:off x="7406305" y="1095437"/>
            <a:ext cx="2296426" cy="1374690"/>
            <a:chOff x="5716243" y="1298388"/>
            <a:chExt cx="1722544" cy="1031018"/>
          </a:xfrm>
        </p:grpSpPr>
        <p:sp>
          <p:nvSpPr>
            <p:cNvPr id="77" name="Text Placeholder 3"/>
            <p:cNvSpPr txBox="1"/>
            <p:nvPr/>
          </p:nvSpPr>
          <p:spPr>
            <a:xfrm>
              <a:off x="6234569" y="1298388"/>
              <a:ext cx="685889" cy="207645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8565">
                <a:spcBef>
                  <a:spcPct val="20000"/>
                </a:spcBef>
                <a:defRPr/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逻辑思维</a:t>
              </a:r>
              <a:endPara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8" name="Text Placeholder 3"/>
            <p:cNvSpPr txBox="1"/>
            <p:nvPr/>
          </p:nvSpPr>
          <p:spPr>
            <a:xfrm>
              <a:off x="5716243" y="1586455"/>
              <a:ext cx="1722544" cy="742951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285750" indent="-285750" algn="just" defTabSz="1218565">
                <a:spcBef>
                  <a:spcPct val="20000"/>
                </a:spcBef>
                <a:buFont typeface="Arial" panose="020B0604020202020204" pitchFamily="34" charset="0"/>
                <a:buChar char="•"/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在</a:t>
              </a:r>
              <a:r>
                <a:rPr lang="zh-CN" altLang="en-US" sz="1400" dirty="0">
                  <a:solidFill>
                    <a:srgbClr val="0070C0"/>
                  </a:solidFill>
                  <a:latin typeface="微软雅黑" panose="020B0503020204020204" charset="-122"/>
                  <a:ea typeface="微软雅黑" panose="020B0503020204020204" charset="-122"/>
                </a:rPr>
                <a:t>已知条件基础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上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marL="285750" indent="-285750" algn="just" defTabSz="1218565">
                <a:spcBef>
                  <a:spcPct val="20000"/>
                </a:spcBef>
                <a:buFont typeface="Arial" panose="020B0604020202020204" pitchFamily="34" charset="0"/>
                <a:buChar char="•"/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进行</a:t>
              </a:r>
              <a:r>
                <a:rPr lang="zh-CN" altLang="en-US" sz="140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推理、判断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的思维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marL="285750" indent="-285750" algn="just" defTabSz="1218565">
                <a:spcBef>
                  <a:spcPct val="20000"/>
                </a:spcBef>
                <a:buFont typeface="Arial" panose="020B0604020202020204" pitchFamily="34" charset="0"/>
                <a:buChar char="•"/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指向是单一的、递进的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marL="285750" indent="-285750" algn="just" defTabSz="1218565">
                <a:spcBef>
                  <a:spcPct val="20000"/>
                </a:spcBef>
                <a:buFont typeface="Arial" panose="020B0604020202020204" pitchFamily="34" charset="0"/>
                <a:buChar char="•"/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也称</a:t>
              </a:r>
              <a:r>
                <a:rPr lang="zh-CN" altLang="en-US" sz="1400" dirty="0">
                  <a:solidFill>
                    <a:srgbClr val="0070C0"/>
                  </a:solidFill>
                  <a:latin typeface="微软雅黑" panose="020B0503020204020204" charset="-122"/>
                  <a:ea typeface="微软雅黑" panose="020B0503020204020204" charset="-122"/>
                </a:rPr>
                <a:t>线性思维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1" name="Group 72"/>
          <p:cNvGrpSpPr/>
          <p:nvPr/>
        </p:nvGrpSpPr>
        <p:grpSpPr>
          <a:xfrm>
            <a:off x="5282953" y="3459505"/>
            <a:ext cx="2318527" cy="1464938"/>
            <a:chOff x="5772733" y="1635517"/>
            <a:chExt cx="1739122" cy="1098703"/>
          </a:xfrm>
        </p:grpSpPr>
        <p:sp>
          <p:nvSpPr>
            <p:cNvPr id="80" name="Text Placeholder 3"/>
            <p:cNvSpPr txBox="1"/>
            <p:nvPr/>
          </p:nvSpPr>
          <p:spPr>
            <a:xfrm>
              <a:off x="6234570" y="1635517"/>
              <a:ext cx="685889" cy="207645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8565">
                <a:spcBef>
                  <a:spcPct val="20000"/>
                </a:spcBef>
                <a:defRPr/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灵感思维</a:t>
              </a:r>
              <a:endPara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1" name="Text Placeholder 3"/>
            <p:cNvSpPr txBox="1"/>
            <p:nvPr/>
          </p:nvSpPr>
          <p:spPr>
            <a:xfrm>
              <a:off x="5772733" y="2023655"/>
              <a:ext cx="1739122" cy="710565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285750" indent="-285750" algn="just" defTabSz="1218565">
                <a:spcBef>
                  <a:spcPct val="20000"/>
                </a:spcBef>
                <a:buFont typeface="Arial" panose="020B0604020202020204" pitchFamily="34" charset="0"/>
                <a:buChar char="•"/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突如其来的领悟或理解</a:t>
              </a:r>
              <a:endParaRPr lang="zh-CN" altLang="en-US" sz="1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marL="285750" indent="-285750" algn="just" defTabSz="1218565">
                <a:spcBef>
                  <a:spcPct val="20000"/>
                </a:spcBef>
                <a:buFont typeface="Arial" panose="020B0604020202020204" pitchFamily="34" charset="0"/>
                <a:buChar char="•"/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突然表现出来的创造能力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marL="285750" indent="-285750" algn="just" defTabSz="1218565">
                <a:spcBef>
                  <a:spcPct val="20000"/>
                </a:spcBef>
                <a:buFont typeface="Arial" panose="020B0604020202020204" pitchFamily="34" charset="0"/>
                <a:buChar char="•"/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具有</a:t>
              </a:r>
              <a:r>
                <a:rPr lang="zh-CN" altLang="en-US" sz="1400" dirty="0">
                  <a:solidFill>
                    <a:srgbClr val="0070C0"/>
                  </a:solidFill>
                  <a:latin typeface="微软雅黑" panose="020B0503020204020204" charset="-122"/>
                  <a:ea typeface="微软雅黑" panose="020B0503020204020204" charset="-122"/>
                </a:rPr>
                <a:t>不确定性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，但灵感</a:t>
              </a:r>
              <a:r>
                <a:rPr lang="zh-CN" altLang="en-US" sz="1400" dirty="0">
                  <a:solidFill>
                    <a:srgbClr val="0070C0"/>
                  </a:solidFill>
                  <a:latin typeface="微软雅黑" panose="020B0503020204020204" charset="-122"/>
                  <a:ea typeface="微软雅黑" panose="020B0503020204020204" charset="-122"/>
                </a:rPr>
                <a:t>产生的条件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却是</a:t>
              </a:r>
              <a:r>
                <a:rPr lang="zh-CN" altLang="en-US" sz="1400" dirty="0">
                  <a:solidFill>
                    <a:srgbClr val="0070C0"/>
                  </a:solidFill>
                  <a:latin typeface="微软雅黑" panose="020B0503020204020204" charset="-122"/>
                  <a:ea typeface="微软雅黑" panose="020B0503020204020204" charset="-122"/>
                </a:rPr>
                <a:t>相对确定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的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2" name="Group 70"/>
          <p:cNvGrpSpPr/>
          <p:nvPr/>
        </p:nvGrpSpPr>
        <p:grpSpPr>
          <a:xfrm>
            <a:off x="9968053" y="1846453"/>
            <a:ext cx="1459187" cy="1612995"/>
            <a:chOff x="4740720" y="1304398"/>
            <a:chExt cx="1094533" cy="1209746"/>
          </a:xfrm>
          <a:solidFill>
            <a:schemeClr val="accent3"/>
          </a:solidFill>
        </p:grpSpPr>
        <p:sp>
          <p:nvSpPr>
            <p:cNvPr id="13" name="Freeform 71"/>
            <p:cNvSpPr/>
            <p:nvPr/>
          </p:nvSpPr>
          <p:spPr>
            <a:xfrm rot="16200000">
              <a:off x="4683113" y="1362004"/>
              <a:ext cx="1209746" cy="1094533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-1" fmla="*/ 0 w 1324961"/>
                <a:gd name="connsiteY0-2" fmla="*/ 0 h 1468980"/>
                <a:gd name="connsiteX1-3" fmla="*/ 769166 w 1324961"/>
                <a:gd name="connsiteY1-4" fmla="*/ 0 h 1468980"/>
                <a:gd name="connsiteX2-5" fmla="*/ 1324961 w 1324961"/>
                <a:gd name="connsiteY2-6" fmla="*/ 2 h 1468980"/>
                <a:gd name="connsiteX3-7" fmla="*/ 1324961 w 1324961"/>
                <a:gd name="connsiteY3-8" fmla="*/ 734490 h 1468980"/>
                <a:gd name="connsiteX4-9" fmla="*/ 769166 w 1324961"/>
                <a:gd name="connsiteY4-10" fmla="*/ 1468980 h 1468980"/>
                <a:gd name="connsiteX5-11" fmla="*/ 769166 w 1324961"/>
                <a:gd name="connsiteY5-12" fmla="*/ 1468980 h 1468980"/>
                <a:gd name="connsiteX6-13" fmla="*/ 0 w 1324961"/>
                <a:gd name="connsiteY6-14" fmla="*/ 1468980 h 1468980"/>
                <a:gd name="connsiteX7-15" fmla="*/ 555795 w 1324961"/>
                <a:gd name="connsiteY7-16" fmla="*/ 734490 h 1468980"/>
                <a:gd name="connsiteX8-17" fmla="*/ 0 w 1324961"/>
                <a:gd name="connsiteY8-18" fmla="*/ 0 h 1468980"/>
                <a:gd name="connsiteX0-19" fmla="*/ 0 w 1324963"/>
                <a:gd name="connsiteY0-20" fmla="*/ 0 h 1468983"/>
                <a:gd name="connsiteX1-21" fmla="*/ 769166 w 1324963"/>
                <a:gd name="connsiteY1-22" fmla="*/ 0 h 1468983"/>
                <a:gd name="connsiteX2-23" fmla="*/ 1324961 w 1324963"/>
                <a:gd name="connsiteY2-24" fmla="*/ 2 h 1468983"/>
                <a:gd name="connsiteX3-25" fmla="*/ 1324961 w 1324963"/>
                <a:gd name="connsiteY3-26" fmla="*/ 734490 h 1468983"/>
                <a:gd name="connsiteX4-27" fmla="*/ 769166 w 1324963"/>
                <a:gd name="connsiteY4-28" fmla="*/ 1468980 h 1468983"/>
                <a:gd name="connsiteX5-29" fmla="*/ 1324963 w 1324963"/>
                <a:gd name="connsiteY5-30" fmla="*/ 1468983 h 1468983"/>
                <a:gd name="connsiteX6-31" fmla="*/ 0 w 1324963"/>
                <a:gd name="connsiteY6-32" fmla="*/ 1468980 h 1468983"/>
                <a:gd name="connsiteX7-33" fmla="*/ 555795 w 1324963"/>
                <a:gd name="connsiteY7-34" fmla="*/ 734490 h 1468983"/>
                <a:gd name="connsiteX8-35" fmla="*/ 0 w 1324963"/>
                <a:gd name="connsiteY8-36" fmla="*/ 0 h 1468983"/>
                <a:gd name="connsiteX0-37" fmla="*/ 0 w 1324964"/>
                <a:gd name="connsiteY0-38" fmla="*/ 0 h 1468983"/>
                <a:gd name="connsiteX1-39" fmla="*/ 769166 w 1324964"/>
                <a:gd name="connsiteY1-40" fmla="*/ 0 h 1468983"/>
                <a:gd name="connsiteX2-41" fmla="*/ 1324961 w 1324964"/>
                <a:gd name="connsiteY2-42" fmla="*/ 2 h 1468983"/>
                <a:gd name="connsiteX3-43" fmla="*/ 1324961 w 1324964"/>
                <a:gd name="connsiteY3-44" fmla="*/ 734490 h 1468983"/>
                <a:gd name="connsiteX4-45" fmla="*/ 1324964 w 1324964"/>
                <a:gd name="connsiteY4-46" fmla="*/ 1324961 h 1468983"/>
                <a:gd name="connsiteX5-47" fmla="*/ 1324963 w 1324964"/>
                <a:gd name="connsiteY5-48" fmla="*/ 1468983 h 1468983"/>
                <a:gd name="connsiteX6-49" fmla="*/ 0 w 1324964"/>
                <a:gd name="connsiteY6-50" fmla="*/ 1468980 h 1468983"/>
                <a:gd name="connsiteX7-51" fmla="*/ 555795 w 1324964"/>
                <a:gd name="connsiteY7-52" fmla="*/ 734490 h 1468983"/>
                <a:gd name="connsiteX8-53" fmla="*/ 0 w 1324964"/>
                <a:gd name="connsiteY8-54" fmla="*/ 0 h 1468983"/>
                <a:gd name="connsiteX0-55" fmla="*/ 0 w 1324964"/>
                <a:gd name="connsiteY0-56" fmla="*/ 0 h 1468983"/>
                <a:gd name="connsiteX1-57" fmla="*/ 769166 w 1324964"/>
                <a:gd name="connsiteY1-58" fmla="*/ 0 h 1468983"/>
                <a:gd name="connsiteX2-59" fmla="*/ 1324961 w 1324964"/>
                <a:gd name="connsiteY2-60" fmla="*/ 2 h 1468983"/>
                <a:gd name="connsiteX3-61" fmla="*/ 1324961 w 1324964"/>
                <a:gd name="connsiteY3-62" fmla="*/ 734490 h 1468983"/>
                <a:gd name="connsiteX4-63" fmla="*/ 1324964 w 1324964"/>
                <a:gd name="connsiteY4-64" fmla="*/ 1324961 h 1468983"/>
                <a:gd name="connsiteX5-65" fmla="*/ 1324963 w 1324964"/>
                <a:gd name="connsiteY5-66" fmla="*/ 1468983 h 1468983"/>
                <a:gd name="connsiteX6-67" fmla="*/ 0 w 1324964"/>
                <a:gd name="connsiteY6-68" fmla="*/ 1468980 h 1468983"/>
                <a:gd name="connsiteX7-69" fmla="*/ 403253 w 1324964"/>
                <a:gd name="connsiteY7-70" fmla="*/ 734492 h 1468983"/>
                <a:gd name="connsiteX8-71" fmla="*/ 0 w 1324964"/>
                <a:gd name="connsiteY8-72" fmla="*/ 0 h 146898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1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en-US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" name="Rectangle 73"/>
            <p:cNvSpPr/>
            <p:nvPr/>
          </p:nvSpPr>
          <p:spPr>
            <a:xfrm>
              <a:off x="4979334" y="1468513"/>
              <a:ext cx="617301" cy="5648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p>
              <a:pPr algn="ctr"/>
              <a:r>
                <a:rPr lang="en-US" sz="43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05</a:t>
              </a:r>
              <a:endParaRPr lang="en-US" sz="43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3705860" y="3454400"/>
            <a:ext cx="997585" cy="753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sz="43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02</a:t>
            </a:r>
            <a:endParaRPr lang="en-US" altLang="zh-CN"/>
          </a:p>
        </p:txBody>
      </p:sp>
      <p:sp>
        <p:nvSpPr>
          <p:cNvPr id="16" name="文本框 15"/>
          <p:cNvSpPr txBox="1"/>
          <p:nvPr/>
        </p:nvSpPr>
        <p:spPr>
          <a:xfrm>
            <a:off x="8021955" y="3433445"/>
            <a:ext cx="1050290" cy="753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sz="43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04</a:t>
            </a:r>
            <a:endParaRPr lang="en-US" sz="43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7" name="Group 69"/>
          <p:cNvGrpSpPr/>
          <p:nvPr/>
        </p:nvGrpSpPr>
        <p:grpSpPr>
          <a:xfrm>
            <a:off x="9550700" y="3535742"/>
            <a:ext cx="2296426" cy="1693139"/>
            <a:chOff x="5716719" y="1298388"/>
            <a:chExt cx="1722544" cy="1269855"/>
          </a:xfrm>
        </p:grpSpPr>
        <p:sp>
          <p:nvSpPr>
            <p:cNvPr id="18" name="Text Placeholder 3"/>
            <p:cNvSpPr txBox="1"/>
            <p:nvPr/>
          </p:nvSpPr>
          <p:spPr>
            <a:xfrm>
              <a:off x="6234569" y="1298388"/>
              <a:ext cx="685889" cy="207645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8565">
                <a:spcBef>
                  <a:spcPct val="20000"/>
                </a:spcBef>
                <a:defRPr/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聚合思维</a:t>
              </a:r>
              <a:endPara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9" name="Text Placeholder 3"/>
            <p:cNvSpPr txBox="1"/>
            <p:nvPr/>
          </p:nvSpPr>
          <p:spPr>
            <a:xfrm>
              <a:off x="5716719" y="1696229"/>
              <a:ext cx="1722544" cy="872014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285750" indent="-285750" algn="just" defTabSz="1218565">
                <a:spcBef>
                  <a:spcPct val="20000"/>
                </a:spcBef>
                <a:buFont typeface="Arial" panose="020B0604020202020204" pitchFamily="34" charset="0"/>
                <a:buChar char="•"/>
                <a:defRPr/>
              </a:pPr>
              <a:r>
                <a:rPr lang="zh-CN" altLang="en-US" sz="1400" dirty="0">
                  <a:solidFill>
                    <a:srgbClr val="0070C0"/>
                  </a:solidFill>
                  <a:latin typeface="微软雅黑" panose="020B0503020204020204" charset="-122"/>
                  <a:ea typeface="微软雅黑" panose="020B0503020204020204" charset="-122"/>
                </a:rPr>
                <a:t>进行的、内聚式的、求同的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思维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marL="285750" indent="-285750" algn="just" defTabSz="1218565">
                <a:spcBef>
                  <a:spcPct val="20000"/>
                </a:spcBef>
                <a:buFont typeface="Arial" panose="020B0604020202020204" pitchFamily="34" charset="0"/>
                <a:buChar char="•"/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指向</a:t>
              </a:r>
              <a:r>
                <a:rPr lang="zh-CN" altLang="en-US" sz="140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唯一正确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的目标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marL="285750" indent="-285750" algn="just" defTabSz="1218565">
                <a:spcBef>
                  <a:spcPct val="20000"/>
                </a:spcBef>
                <a:buFont typeface="Arial" panose="020B0604020202020204" pitchFamily="34" charset="0"/>
                <a:buChar char="•"/>
                <a:defRPr/>
              </a:pPr>
              <a:r>
                <a:rPr lang="zh-CN" altLang="en-US" sz="140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集中、统一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到</a:t>
              </a:r>
              <a:r>
                <a:rPr lang="zh-CN" altLang="en-US" sz="1400" dirty="0">
                  <a:solidFill>
                    <a:srgbClr val="0070C0"/>
                  </a:solidFill>
                  <a:latin typeface="微软雅黑" panose="020B0503020204020204" charset="-122"/>
                  <a:ea typeface="微软雅黑" panose="020B0503020204020204" charset="-122"/>
                </a:rPr>
                <a:t>传统观念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或</a:t>
              </a:r>
              <a:r>
                <a:rPr lang="zh-CN" altLang="en-US" sz="1400" dirty="0">
                  <a:solidFill>
                    <a:srgbClr val="0070C0"/>
                  </a:solidFill>
                  <a:latin typeface="微软雅黑" panose="020B0503020204020204" charset="-122"/>
                  <a:ea typeface="微软雅黑" panose="020B0503020204020204" charset="-122"/>
                </a:rPr>
                <a:t>原有概念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上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ransition advTm="6084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72621"/>
            <a:ext cx="10515600" cy="485107"/>
          </a:xfrm>
        </p:spPr>
        <p:txBody>
          <a:bodyPr>
            <a:normAutofit fontScale="90000"/>
          </a:bodyPr>
          <a:lstStyle>
            <a:lvl1pPr algn="ctr"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聚合思维  表现作品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lang="en-US" altLang="zh-CN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82" name="Group 281"/>
          <p:cNvGrpSpPr/>
          <p:nvPr/>
        </p:nvGrpSpPr>
        <p:grpSpPr>
          <a:xfrm>
            <a:off x="1654166" y="2167468"/>
            <a:ext cx="2779341" cy="1383205"/>
            <a:chOff x="538789" y="1131575"/>
            <a:chExt cx="5819028" cy="2895601"/>
          </a:xfrm>
          <a:blipFill rotWithShape="1">
            <a:blip r:embed="rId1"/>
            <a:stretch>
              <a:fillRect/>
            </a:stretch>
          </a:blipFill>
        </p:grpSpPr>
        <p:grpSp>
          <p:nvGrpSpPr>
            <p:cNvPr id="107" name="Group 106"/>
            <p:cNvGrpSpPr/>
            <p:nvPr/>
          </p:nvGrpSpPr>
          <p:grpSpPr>
            <a:xfrm>
              <a:off x="2984512" y="2355983"/>
              <a:ext cx="1110006" cy="1241414"/>
              <a:chOff x="4097338" y="2217738"/>
              <a:chExt cx="1139825" cy="1274763"/>
            </a:xfrm>
            <a:grpFill/>
          </p:grpSpPr>
          <p:sp>
            <p:nvSpPr>
              <p:cNvPr id="108" name="Freeform 5"/>
              <p:cNvSpPr/>
              <p:nvPr/>
            </p:nvSpPr>
            <p:spPr bwMode="auto">
              <a:xfrm>
                <a:off x="5102225" y="3086100"/>
                <a:ext cx="120650" cy="233363"/>
              </a:xfrm>
              <a:custGeom>
                <a:avLst/>
                <a:gdLst/>
                <a:ahLst/>
                <a:cxnLst>
                  <a:cxn ang="0">
                    <a:pos x="9" y="114"/>
                  </a:cxn>
                  <a:cxn ang="0">
                    <a:pos x="18" y="94"/>
                  </a:cxn>
                  <a:cxn ang="0">
                    <a:pos x="11" y="71"/>
                  </a:cxn>
                  <a:cxn ang="0">
                    <a:pos x="40" y="43"/>
                  </a:cxn>
                  <a:cxn ang="0">
                    <a:pos x="71" y="13"/>
                  </a:cxn>
                  <a:cxn ang="0">
                    <a:pos x="73" y="0"/>
                  </a:cxn>
                  <a:cxn ang="0">
                    <a:pos x="91" y="42"/>
                  </a:cxn>
                  <a:cxn ang="0">
                    <a:pos x="91" y="49"/>
                  </a:cxn>
                  <a:cxn ang="0">
                    <a:pos x="84" y="47"/>
                  </a:cxn>
                  <a:cxn ang="0">
                    <a:pos x="64" y="126"/>
                  </a:cxn>
                  <a:cxn ang="0">
                    <a:pos x="25" y="175"/>
                  </a:cxn>
                  <a:cxn ang="0">
                    <a:pos x="5" y="151"/>
                  </a:cxn>
                  <a:cxn ang="0">
                    <a:pos x="5" y="140"/>
                  </a:cxn>
                  <a:cxn ang="0">
                    <a:pos x="0" y="122"/>
                  </a:cxn>
                  <a:cxn ang="0">
                    <a:pos x="9" y="114"/>
                  </a:cxn>
                </a:cxnLst>
                <a:rect l="0" t="0" r="r" b="b"/>
                <a:pathLst>
                  <a:path w="91" h="175">
                    <a:moveTo>
                      <a:pt x="9" y="114"/>
                    </a:moveTo>
                    <a:cubicBezTo>
                      <a:pt x="9" y="114"/>
                      <a:pt x="18" y="95"/>
                      <a:pt x="18" y="94"/>
                    </a:cubicBezTo>
                    <a:cubicBezTo>
                      <a:pt x="18" y="89"/>
                      <a:pt x="11" y="78"/>
                      <a:pt x="11" y="71"/>
                    </a:cubicBezTo>
                    <a:cubicBezTo>
                      <a:pt x="11" y="49"/>
                      <a:pt x="27" y="50"/>
                      <a:pt x="40" y="43"/>
                    </a:cubicBezTo>
                    <a:cubicBezTo>
                      <a:pt x="50" y="37"/>
                      <a:pt x="64" y="20"/>
                      <a:pt x="71" y="13"/>
                    </a:cubicBezTo>
                    <a:cubicBezTo>
                      <a:pt x="73" y="11"/>
                      <a:pt x="72" y="4"/>
                      <a:pt x="73" y="0"/>
                    </a:cubicBezTo>
                    <a:cubicBezTo>
                      <a:pt x="88" y="2"/>
                      <a:pt x="87" y="31"/>
                      <a:pt x="91" y="42"/>
                    </a:cubicBezTo>
                    <a:cubicBezTo>
                      <a:pt x="91" y="49"/>
                      <a:pt x="91" y="49"/>
                      <a:pt x="91" y="49"/>
                    </a:cubicBezTo>
                    <a:cubicBezTo>
                      <a:pt x="89" y="48"/>
                      <a:pt x="85" y="47"/>
                      <a:pt x="84" y="47"/>
                    </a:cubicBezTo>
                    <a:cubicBezTo>
                      <a:pt x="84" y="79"/>
                      <a:pt x="74" y="101"/>
                      <a:pt x="64" y="126"/>
                    </a:cubicBezTo>
                    <a:cubicBezTo>
                      <a:pt x="56" y="146"/>
                      <a:pt x="52" y="175"/>
                      <a:pt x="25" y="175"/>
                    </a:cubicBezTo>
                    <a:cubicBezTo>
                      <a:pt x="14" y="175"/>
                      <a:pt x="5" y="163"/>
                      <a:pt x="5" y="151"/>
                    </a:cubicBezTo>
                    <a:cubicBezTo>
                      <a:pt x="5" y="145"/>
                      <a:pt x="6" y="143"/>
                      <a:pt x="5" y="140"/>
                    </a:cubicBezTo>
                    <a:cubicBezTo>
                      <a:pt x="0" y="136"/>
                      <a:pt x="0" y="129"/>
                      <a:pt x="0" y="122"/>
                    </a:cubicBezTo>
                    <a:cubicBezTo>
                      <a:pt x="0" y="121"/>
                      <a:pt x="8" y="114"/>
                      <a:pt x="9" y="11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09" name="Freeform 6"/>
              <p:cNvSpPr/>
              <p:nvPr/>
            </p:nvSpPr>
            <p:spPr bwMode="auto">
              <a:xfrm>
                <a:off x="4097338" y="2217738"/>
                <a:ext cx="1139825" cy="1274763"/>
              </a:xfrm>
              <a:custGeom>
                <a:avLst/>
                <a:gdLst/>
                <a:ahLst/>
                <a:cxnLst>
                  <a:cxn ang="0">
                    <a:pos x="499" y="66"/>
                  </a:cxn>
                  <a:cxn ang="0">
                    <a:pos x="527" y="81"/>
                  </a:cxn>
                  <a:cxn ang="0">
                    <a:pos x="609" y="86"/>
                  </a:cxn>
                  <a:cxn ang="0">
                    <a:pos x="644" y="89"/>
                  </a:cxn>
                  <a:cxn ang="0">
                    <a:pos x="644" y="136"/>
                  </a:cxn>
                  <a:cxn ang="0">
                    <a:pos x="620" y="115"/>
                  </a:cxn>
                  <a:cxn ang="0">
                    <a:pos x="679" y="223"/>
                  </a:cxn>
                  <a:cxn ang="0">
                    <a:pos x="699" y="267"/>
                  </a:cxn>
                  <a:cxn ang="0">
                    <a:pos x="730" y="310"/>
                  </a:cxn>
                  <a:cxn ang="0">
                    <a:pos x="755" y="348"/>
                  </a:cxn>
                  <a:cxn ang="0">
                    <a:pos x="787" y="359"/>
                  </a:cxn>
                  <a:cxn ang="0">
                    <a:pos x="853" y="346"/>
                  </a:cxn>
                  <a:cxn ang="0">
                    <a:pos x="826" y="425"/>
                  </a:cxn>
                  <a:cxn ang="0">
                    <a:pos x="719" y="541"/>
                  </a:cxn>
                  <a:cxn ang="0">
                    <a:pos x="708" y="600"/>
                  </a:cxn>
                  <a:cxn ang="0">
                    <a:pos x="721" y="638"/>
                  </a:cxn>
                  <a:cxn ang="0">
                    <a:pos x="720" y="676"/>
                  </a:cxn>
                  <a:cxn ang="0">
                    <a:pos x="660" y="745"/>
                  </a:cxn>
                  <a:cxn ang="0">
                    <a:pos x="659" y="788"/>
                  </a:cxn>
                  <a:cxn ang="0">
                    <a:pos x="643" y="816"/>
                  </a:cxn>
                  <a:cxn ang="0">
                    <a:pos x="627" y="846"/>
                  </a:cxn>
                  <a:cxn ang="0">
                    <a:pos x="592" y="902"/>
                  </a:cxn>
                  <a:cxn ang="0">
                    <a:pos x="538" y="946"/>
                  </a:cxn>
                  <a:cxn ang="0">
                    <a:pos x="512" y="944"/>
                  </a:cxn>
                  <a:cxn ang="0">
                    <a:pos x="452" y="949"/>
                  </a:cxn>
                  <a:cxn ang="0">
                    <a:pos x="440" y="929"/>
                  </a:cxn>
                  <a:cxn ang="0">
                    <a:pos x="431" y="893"/>
                  </a:cxn>
                  <a:cxn ang="0">
                    <a:pos x="395" y="789"/>
                  </a:cxn>
                  <a:cxn ang="0">
                    <a:pos x="360" y="708"/>
                  </a:cxn>
                  <a:cxn ang="0">
                    <a:pos x="382" y="621"/>
                  </a:cxn>
                  <a:cxn ang="0">
                    <a:pos x="364" y="558"/>
                  </a:cxn>
                  <a:cxn ang="0">
                    <a:pos x="337" y="490"/>
                  </a:cxn>
                  <a:cxn ang="0">
                    <a:pos x="342" y="461"/>
                  </a:cxn>
                  <a:cxn ang="0">
                    <a:pos x="295" y="443"/>
                  </a:cxn>
                  <a:cxn ang="0">
                    <a:pos x="206" y="433"/>
                  </a:cxn>
                  <a:cxn ang="0">
                    <a:pos x="164" y="434"/>
                  </a:cxn>
                  <a:cxn ang="0">
                    <a:pos x="109" y="439"/>
                  </a:cxn>
                  <a:cxn ang="0">
                    <a:pos x="40" y="369"/>
                  </a:cxn>
                  <a:cxn ang="0">
                    <a:pos x="7" y="338"/>
                  </a:cxn>
                  <a:cxn ang="0">
                    <a:pos x="7" y="324"/>
                  </a:cxn>
                  <a:cxn ang="0">
                    <a:pos x="18" y="269"/>
                  </a:cxn>
                  <a:cxn ang="0">
                    <a:pos x="22" y="199"/>
                  </a:cxn>
                  <a:cxn ang="0">
                    <a:pos x="77" y="132"/>
                  </a:cxn>
                  <a:cxn ang="0">
                    <a:pos x="104" y="77"/>
                  </a:cxn>
                  <a:cxn ang="0">
                    <a:pos x="141" y="36"/>
                  </a:cxn>
                  <a:cxn ang="0">
                    <a:pos x="187" y="35"/>
                  </a:cxn>
                  <a:cxn ang="0">
                    <a:pos x="273" y="6"/>
                  </a:cxn>
                  <a:cxn ang="0">
                    <a:pos x="307" y="4"/>
                  </a:cxn>
                  <a:cxn ang="0">
                    <a:pos x="338" y="0"/>
                  </a:cxn>
                  <a:cxn ang="0">
                    <a:pos x="358" y="6"/>
                  </a:cxn>
                  <a:cxn ang="0">
                    <a:pos x="357" y="27"/>
                  </a:cxn>
                  <a:cxn ang="0">
                    <a:pos x="371" y="64"/>
                  </a:cxn>
                  <a:cxn ang="0">
                    <a:pos x="455" y="100"/>
                  </a:cxn>
                  <a:cxn ang="0">
                    <a:pos x="464" y="84"/>
                  </a:cxn>
                  <a:cxn ang="0">
                    <a:pos x="490" y="66"/>
                  </a:cxn>
                </a:cxnLst>
                <a:rect l="0" t="0" r="r" b="b"/>
                <a:pathLst>
                  <a:path w="856" h="957">
                    <a:moveTo>
                      <a:pt x="490" y="66"/>
                    </a:moveTo>
                    <a:cubicBezTo>
                      <a:pt x="499" y="66"/>
                      <a:pt x="499" y="66"/>
                      <a:pt x="499" y="66"/>
                    </a:cubicBezTo>
                    <a:cubicBezTo>
                      <a:pt x="499" y="73"/>
                      <a:pt x="504" y="74"/>
                      <a:pt x="506" y="77"/>
                    </a:cubicBezTo>
                    <a:cubicBezTo>
                      <a:pt x="510" y="82"/>
                      <a:pt x="520" y="78"/>
                      <a:pt x="527" y="81"/>
                    </a:cubicBezTo>
                    <a:cubicBezTo>
                      <a:pt x="541" y="86"/>
                      <a:pt x="561" y="93"/>
                      <a:pt x="576" y="93"/>
                    </a:cubicBezTo>
                    <a:cubicBezTo>
                      <a:pt x="591" y="93"/>
                      <a:pt x="595" y="86"/>
                      <a:pt x="609" y="86"/>
                    </a:cubicBezTo>
                    <a:cubicBezTo>
                      <a:pt x="617" y="86"/>
                      <a:pt x="622" y="92"/>
                      <a:pt x="632" y="92"/>
                    </a:cubicBezTo>
                    <a:cubicBezTo>
                      <a:pt x="638" y="92"/>
                      <a:pt x="638" y="90"/>
                      <a:pt x="644" y="89"/>
                    </a:cubicBezTo>
                    <a:cubicBezTo>
                      <a:pt x="647" y="96"/>
                      <a:pt x="653" y="102"/>
                      <a:pt x="653" y="111"/>
                    </a:cubicBezTo>
                    <a:cubicBezTo>
                      <a:pt x="653" y="115"/>
                      <a:pt x="646" y="131"/>
                      <a:pt x="644" y="136"/>
                    </a:cubicBezTo>
                    <a:cubicBezTo>
                      <a:pt x="635" y="135"/>
                      <a:pt x="627" y="115"/>
                      <a:pt x="620" y="107"/>
                    </a:cubicBezTo>
                    <a:cubicBezTo>
                      <a:pt x="620" y="115"/>
                      <a:pt x="620" y="115"/>
                      <a:pt x="620" y="115"/>
                    </a:cubicBezTo>
                    <a:cubicBezTo>
                      <a:pt x="662" y="189"/>
                      <a:pt x="662" y="189"/>
                      <a:pt x="662" y="189"/>
                    </a:cubicBezTo>
                    <a:cubicBezTo>
                      <a:pt x="659" y="198"/>
                      <a:pt x="673" y="218"/>
                      <a:pt x="679" y="223"/>
                    </a:cubicBezTo>
                    <a:cubicBezTo>
                      <a:pt x="679" y="246"/>
                      <a:pt x="679" y="246"/>
                      <a:pt x="679" y="246"/>
                    </a:cubicBezTo>
                    <a:cubicBezTo>
                      <a:pt x="684" y="258"/>
                      <a:pt x="692" y="258"/>
                      <a:pt x="699" y="267"/>
                    </a:cubicBezTo>
                    <a:cubicBezTo>
                      <a:pt x="707" y="278"/>
                      <a:pt x="702" y="289"/>
                      <a:pt x="710" y="297"/>
                    </a:cubicBezTo>
                    <a:cubicBezTo>
                      <a:pt x="717" y="304"/>
                      <a:pt x="722" y="305"/>
                      <a:pt x="730" y="310"/>
                    </a:cubicBezTo>
                    <a:cubicBezTo>
                      <a:pt x="737" y="316"/>
                      <a:pt x="741" y="334"/>
                      <a:pt x="755" y="334"/>
                    </a:cubicBezTo>
                    <a:cubicBezTo>
                      <a:pt x="755" y="341"/>
                      <a:pt x="759" y="343"/>
                      <a:pt x="755" y="348"/>
                    </a:cubicBezTo>
                    <a:cubicBezTo>
                      <a:pt x="761" y="352"/>
                      <a:pt x="767" y="366"/>
                      <a:pt x="774" y="366"/>
                    </a:cubicBezTo>
                    <a:cubicBezTo>
                      <a:pt x="781" y="366"/>
                      <a:pt x="782" y="361"/>
                      <a:pt x="787" y="359"/>
                    </a:cubicBezTo>
                    <a:cubicBezTo>
                      <a:pt x="794" y="357"/>
                      <a:pt x="798" y="360"/>
                      <a:pt x="805" y="359"/>
                    </a:cubicBezTo>
                    <a:cubicBezTo>
                      <a:pt x="822" y="356"/>
                      <a:pt x="838" y="350"/>
                      <a:pt x="853" y="346"/>
                    </a:cubicBezTo>
                    <a:cubicBezTo>
                      <a:pt x="855" y="348"/>
                      <a:pt x="856" y="350"/>
                      <a:pt x="856" y="352"/>
                    </a:cubicBezTo>
                    <a:cubicBezTo>
                      <a:pt x="856" y="377"/>
                      <a:pt x="837" y="410"/>
                      <a:pt x="826" y="425"/>
                    </a:cubicBezTo>
                    <a:cubicBezTo>
                      <a:pt x="812" y="443"/>
                      <a:pt x="807" y="459"/>
                      <a:pt x="790" y="471"/>
                    </a:cubicBezTo>
                    <a:cubicBezTo>
                      <a:pt x="761" y="494"/>
                      <a:pt x="730" y="501"/>
                      <a:pt x="719" y="541"/>
                    </a:cubicBezTo>
                    <a:cubicBezTo>
                      <a:pt x="716" y="552"/>
                      <a:pt x="704" y="555"/>
                      <a:pt x="704" y="567"/>
                    </a:cubicBezTo>
                    <a:cubicBezTo>
                      <a:pt x="704" y="581"/>
                      <a:pt x="708" y="587"/>
                      <a:pt x="708" y="600"/>
                    </a:cubicBezTo>
                    <a:cubicBezTo>
                      <a:pt x="708" y="615"/>
                      <a:pt x="724" y="623"/>
                      <a:pt x="724" y="631"/>
                    </a:cubicBezTo>
                    <a:cubicBezTo>
                      <a:pt x="724" y="634"/>
                      <a:pt x="722" y="637"/>
                      <a:pt x="721" y="638"/>
                    </a:cubicBezTo>
                    <a:cubicBezTo>
                      <a:pt x="721" y="649"/>
                      <a:pt x="721" y="649"/>
                      <a:pt x="721" y="649"/>
                    </a:cubicBezTo>
                    <a:cubicBezTo>
                      <a:pt x="721" y="656"/>
                      <a:pt x="720" y="664"/>
                      <a:pt x="720" y="676"/>
                    </a:cubicBezTo>
                    <a:cubicBezTo>
                      <a:pt x="722" y="679"/>
                      <a:pt x="723" y="682"/>
                      <a:pt x="723" y="685"/>
                    </a:cubicBezTo>
                    <a:cubicBezTo>
                      <a:pt x="723" y="720"/>
                      <a:pt x="665" y="716"/>
                      <a:pt x="660" y="745"/>
                    </a:cubicBezTo>
                    <a:cubicBezTo>
                      <a:pt x="654" y="746"/>
                      <a:pt x="647" y="753"/>
                      <a:pt x="647" y="758"/>
                    </a:cubicBezTo>
                    <a:cubicBezTo>
                      <a:pt x="647" y="768"/>
                      <a:pt x="659" y="774"/>
                      <a:pt x="659" y="788"/>
                    </a:cubicBezTo>
                    <a:cubicBezTo>
                      <a:pt x="659" y="795"/>
                      <a:pt x="658" y="809"/>
                      <a:pt x="656" y="813"/>
                    </a:cubicBezTo>
                    <a:cubicBezTo>
                      <a:pt x="653" y="817"/>
                      <a:pt x="646" y="815"/>
                      <a:pt x="643" y="816"/>
                    </a:cubicBezTo>
                    <a:cubicBezTo>
                      <a:pt x="632" y="822"/>
                      <a:pt x="626" y="826"/>
                      <a:pt x="621" y="837"/>
                    </a:cubicBezTo>
                    <a:cubicBezTo>
                      <a:pt x="624" y="839"/>
                      <a:pt x="627" y="842"/>
                      <a:pt x="627" y="846"/>
                    </a:cubicBezTo>
                    <a:cubicBezTo>
                      <a:pt x="627" y="859"/>
                      <a:pt x="615" y="868"/>
                      <a:pt x="610" y="874"/>
                    </a:cubicBezTo>
                    <a:cubicBezTo>
                      <a:pt x="600" y="883"/>
                      <a:pt x="599" y="893"/>
                      <a:pt x="592" y="902"/>
                    </a:cubicBezTo>
                    <a:cubicBezTo>
                      <a:pt x="581" y="916"/>
                      <a:pt x="576" y="929"/>
                      <a:pt x="558" y="938"/>
                    </a:cubicBezTo>
                    <a:cubicBezTo>
                      <a:pt x="550" y="941"/>
                      <a:pt x="539" y="938"/>
                      <a:pt x="538" y="946"/>
                    </a:cubicBezTo>
                    <a:cubicBezTo>
                      <a:pt x="532" y="946"/>
                      <a:pt x="529" y="949"/>
                      <a:pt x="525" y="949"/>
                    </a:cubicBezTo>
                    <a:cubicBezTo>
                      <a:pt x="520" y="949"/>
                      <a:pt x="517" y="944"/>
                      <a:pt x="512" y="944"/>
                    </a:cubicBezTo>
                    <a:cubicBezTo>
                      <a:pt x="494" y="944"/>
                      <a:pt x="483" y="957"/>
                      <a:pt x="466" y="957"/>
                    </a:cubicBezTo>
                    <a:cubicBezTo>
                      <a:pt x="459" y="957"/>
                      <a:pt x="455" y="953"/>
                      <a:pt x="452" y="949"/>
                    </a:cubicBezTo>
                    <a:cubicBezTo>
                      <a:pt x="449" y="949"/>
                      <a:pt x="449" y="950"/>
                      <a:pt x="448" y="951"/>
                    </a:cubicBezTo>
                    <a:cubicBezTo>
                      <a:pt x="448" y="942"/>
                      <a:pt x="443" y="932"/>
                      <a:pt x="440" y="929"/>
                    </a:cubicBezTo>
                    <a:cubicBezTo>
                      <a:pt x="443" y="925"/>
                      <a:pt x="445" y="922"/>
                      <a:pt x="445" y="917"/>
                    </a:cubicBezTo>
                    <a:cubicBezTo>
                      <a:pt x="445" y="910"/>
                      <a:pt x="433" y="897"/>
                      <a:pt x="431" y="893"/>
                    </a:cubicBezTo>
                    <a:cubicBezTo>
                      <a:pt x="415" y="866"/>
                      <a:pt x="395" y="840"/>
                      <a:pt x="395" y="801"/>
                    </a:cubicBezTo>
                    <a:cubicBezTo>
                      <a:pt x="395" y="794"/>
                      <a:pt x="395" y="792"/>
                      <a:pt x="395" y="789"/>
                    </a:cubicBezTo>
                    <a:cubicBezTo>
                      <a:pt x="395" y="783"/>
                      <a:pt x="389" y="781"/>
                      <a:pt x="386" y="774"/>
                    </a:cubicBezTo>
                    <a:cubicBezTo>
                      <a:pt x="374" y="754"/>
                      <a:pt x="360" y="737"/>
                      <a:pt x="360" y="708"/>
                    </a:cubicBezTo>
                    <a:cubicBezTo>
                      <a:pt x="360" y="677"/>
                      <a:pt x="388" y="670"/>
                      <a:pt x="388" y="646"/>
                    </a:cubicBezTo>
                    <a:cubicBezTo>
                      <a:pt x="388" y="635"/>
                      <a:pt x="384" y="631"/>
                      <a:pt x="382" y="621"/>
                    </a:cubicBezTo>
                    <a:cubicBezTo>
                      <a:pt x="379" y="602"/>
                      <a:pt x="376" y="596"/>
                      <a:pt x="371" y="585"/>
                    </a:cubicBezTo>
                    <a:cubicBezTo>
                      <a:pt x="368" y="576"/>
                      <a:pt x="370" y="566"/>
                      <a:pt x="364" y="558"/>
                    </a:cubicBezTo>
                    <a:cubicBezTo>
                      <a:pt x="352" y="544"/>
                      <a:pt x="327" y="528"/>
                      <a:pt x="327" y="508"/>
                    </a:cubicBezTo>
                    <a:cubicBezTo>
                      <a:pt x="327" y="503"/>
                      <a:pt x="334" y="492"/>
                      <a:pt x="337" y="490"/>
                    </a:cubicBezTo>
                    <a:cubicBezTo>
                      <a:pt x="336" y="486"/>
                      <a:pt x="337" y="485"/>
                      <a:pt x="337" y="483"/>
                    </a:cubicBezTo>
                    <a:cubicBezTo>
                      <a:pt x="337" y="478"/>
                      <a:pt x="337" y="465"/>
                      <a:pt x="342" y="461"/>
                    </a:cubicBezTo>
                    <a:cubicBezTo>
                      <a:pt x="337" y="451"/>
                      <a:pt x="329" y="443"/>
                      <a:pt x="314" y="443"/>
                    </a:cubicBezTo>
                    <a:cubicBezTo>
                      <a:pt x="306" y="443"/>
                      <a:pt x="299" y="443"/>
                      <a:pt x="295" y="443"/>
                    </a:cubicBezTo>
                    <a:cubicBezTo>
                      <a:pt x="282" y="443"/>
                      <a:pt x="279" y="417"/>
                      <a:pt x="261" y="417"/>
                    </a:cubicBezTo>
                    <a:cubicBezTo>
                      <a:pt x="239" y="417"/>
                      <a:pt x="223" y="427"/>
                      <a:pt x="206" y="433"/>
                    </a:cubicBezTo>
                    <a:cubicBezTo>
                      <a:pt x="199" y="435"/>
                      <a:pt x="197" y="440"/>
                      <a:pt x="191" y="440"/>
                    </a:cubicBezTo>
                    <a:cubicBezTo>
                      <a:pt x="184" y="440"/>
                      <a:pt x="173" y="434"/>
                      <a:pt x="164" y="434"/>
                    </a:cubicBezTo>
                    <a:cubicBezTo>
                      <a:pt x="147" y="434"/>
                      <a:pt x="139" y="443"/>
                      <a:pt x="122" y="443"/>
                    </a:cubicBezTo>
                    <a:cubicBezTo>
                      <a:pt x="117" y="443"/>
                      <a:pt x="111" y="440"/>
                      <a:pt x="109" y="439"/>
                    </a:cubicBezTo>
                    <a:cubicBezTo>
                      <a:pt x="97" y="430"/>
                      <a:pt x="71" y="415"/>
                      <a:pt x="62" y="401"/>
                    </a:cubicBezTo>
                    <a:cubicBezTo>
                      <a:pt x="53" y="388"/>
                      <a:pt x="51" y="377"/>
                      <a:pt x="40" y="369"/>
                    </a:cubicBezTo>
                    <a:cubicBezTo>
                      <a:pt x="37" y="366"/>
                      <a:pt x="13" y="346"/>
                      <a:pt x="13" y="344"/>
                    </a:cubicBezTo>
                    <a:cubicBezTo>
                      <a:pt x="11" y="341"/>
                      <a:pt x="10" y="340"/>
                      <a:pt x="7" y="338"/>
                    </a:cubicBezTo>
                    <a:cubicBezTo>
                      <a:pt x="9" y="338"/>
                      <a:pt x="9" y="338"/>
                      <a:pt x="9" y="338"/>
                    </a:cubicBezTo>
                    <a:cubicBezTo>
                      <a:pt x="9" y="331"/>
                      <a:pt x="7" y="328"/>
                      <a:pt x="7" y="324"/>
                    </a:cubicBezTo>
                    <a:cubicBezTo>
                      <a:pt x="7" y="317"/>
                      <a:pt x="3" y="315"/>
                      <a:pt x="0" y="309"/>
                    </a:cubicBezTo>
                    <a:cubicBezTo>
                      <a:pt x="10" y="304"/>
                      <a:pt x="18" y="280"/>
                      <a:pt x="18" y="269"/>
                    </a:cubicBezTo>
                    <a:cubicBezTo>
                      <a:pt x="18" y="250"/>
                      <a:pt x="10" y="238"/>
                      <a:pt x="10" y="220"/>
                    </a:cubicBezTo>
                    <a:cubicBezTo>
                      <a:pt x="10" y="211"/>
                      <a:pt x="20" y="206"/>
                      <a:pt x="22" y="199"/>
                    </a:cubicBezTo>
                    <a:cubicBezTo>
                      <a:pt x="28" y="182"/>
                      <a:pt x="41" y="158"/>
                      <a:pt x="52" y="144"/>
                    </a:cubicBezTo>
                    <a:cubicBezTo>
                      <a:pt x="58" y="135"/>
                      <a:pt x="69" y="136"/>
                      <a:pt x="77" y="132"/>
                    </a:cubicBezTo>
                    <a:cubicBezTo>
                      <a:pt x="84" y="128"/>
                      <a:pt x="95" y="119"/>
                      <a:pt x="97" y="112"/>
                    </a:cubicBezTo>
                    <a:cubicBezTo>
                      <a:pt x="102" y="96"/>
                      <a:pt x="96" y="89"/>
                      <a:pt x="104" y="77"/>
                    </a:cubicBezTo>
                    <a:cubicBezTo>
                      <a:pt x="116" y="63"/>
                      <a:pt x="131" y="49"/>
                      <a:pt x="142" y="36"/>
                    </a:cubicBezTo>
                    <a:cubicBezTo>
                      <a:pt x="141" y="36"/>
                      <a:pt x="141" y="36"/>
                      <a:pt x="141" y="36"/>
                    </a:cubicBezTo>
                    <a:cubicBezTo>
                      <a:pt x="145" y="31"/>
                      <a:pt x="146" y="27"/>
                      <a:pt x="150" y="24"/>
                    </a:cubicBezTo>
                    <a:cubicBezTo>
                      <a:pt x="161" y="32"/>
                      <a:pt x="172" y="35"/>
                      <a:pt x="187" y="35"/>
                    </a:cubicBezTo>
                    <a:cubicBezTo>
                      <a:pt x="197" y="35"/>
                      <a:pt x="198" y="29"/>
                      <a:pt x="204" y="27"/>
                    </a:cubicBezTo>
                    <a:cubicBezTo>
                      <a:pt x="221" y="18"/>
                      <a:pt x="254" y="6"/>
                      <a:pt x="273" y="6"/>
                    </a:cubicBezTo>
                    <a:cubicBezTo>
                      <a:pt x="280" y="6"/>
                      <a:pt x="285" y="10"/>
                      <a:pt x="289" y="10"/>
                    </a:cubicBezTo>
                    <a:cubicBezTo>
                      <a:pt x="294" y="10"/>
                      <a:pt x="301" y="4"/>
                      <a:pt x="307" y="4"/>
                    </a:cubicBezTo>
                    <a:cubicBezTo>
                      <a:pt x="313" y="4"/>
                      <a:pt x="316" y="7"/>
                      <a:pt x="321" y="7"/>
                    </a:cubicBezTo>
                    <a:cubicBezTo>
                      <a:pt x="329" y="7"/>
                      <a:pt x="330" y="0"/>
                      <a:pt x="338" y="0"/>
                    </a:cubicBezTo>
                    <a:cubicBezTo>
                      <a:pt x="347" y="0"/>
                      <a:pt x="344" y="8"/>
                      <a:pt x="351" y="8"/>
                    </a:cubicBezTo>
                    <a:cubicBezTo>
                      <a:pt x="354" y="8"/>
                      <a:pt x="355" y="6"/>
                      <a:pt x="358" y="6"/>
                    </a:cubicBezTo>
                    <a:cubicBezTo>
                      <a:pt x="358" y="12"/>
                      <a:pt x="351" y="11"/>
                      <a:pt x="351" y="17"/>
                    </a:cubicBezTo>
                    <a:cubicBezTo>
                      <a:pt x="351" y="21"/>
                      <a:pt x="357" y="23"/>
                      <a:pt x="357" y="27"/>
                    </a:cubicBezTo>
                    <a:cubicBezTo>
                      <a:pt x="357" y="33"/>
                      <a:pt x="351" y="37"/>
                      <a:pt x="351" y="44"/>
                    </a:cubicBezTo>
                    <a:cubicBezTo>
                      <a:pt x="351" y="55"/>
                      <a:pt x="363" y="64"/>
                      <a:pt x="371" y="64"/>
                    </a:cubicBezTo>
                    <a:cubicBezTo>
                      <a:pt x="377" y="64"/>
                      <a:pt x="380" y="64"/>
                      <a:pt x="384" y="64"/>
                    </a:cubicBezTo>
                    <a:cubicBezTo>
                      <a:pt x="412" y="64"/>
                      <a:pt x="423" y="100"/>
                      <a:pt x="455" y="100"/>
                    </a:cubicBezTo>
                    <a:cubicBezTo>
                      <a:pt x="459" y="100"/>
                      <a:pt x="464" y="95"/>
                      <a:pt x="464" y="93"/>
                    </a:cubicBezTo>
                    <a:cubicBezTo>
                      <a:pt x="464" y="90"/>
                      <a:pt x="464" y="87"/>
                      <a:pt x="464" y="84"/>
                    </a:cubicBezTo>
                    <a:cubicBezTo>
                      <a:pt x="464" y="70"/>
                      <a:pt x="475" y="70"/>
                      <a:pt x="488" y="66"/>
                    </a:cubicBezTo>
                    <a:lnTo>
                      <a:pt x="490" y="66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110" name="Group 109"/>
            <p:cNvGrpSpPr/>
            <p:nvPr/>
          </p:nvGrpSpPr>
          <p:grpSpPr>
            <a:xfrm>
              <a:off x="1945621" y="2801222"/>
              <a:ext cx="759071" cy="1225954"/>
              <a:chOff x="3030538" y="2674938"/>
              <a:chExt cx="779463" cy="1258888"/>
            </a:xfrm>
            <a:grpFill/>
          </p:grpSpPr>
          <p:sp>
            <p:nvSpPr>
              <p:cNvPr id="111" name="Freeform 22"/>
              <p:cNvSpPr/>
              <p:nvPr/>
            </p:nvSpPr>
            <p:spPr bwMode="auto">
              <a:xfrm>
                <a:off x="3541713" y="2881313"/>
                <a:ext cx="39688" cy="31750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20" y="4"/>
                  </a:cxn>
                  <a:cxn ang="0">
                    <a:pos x="27" y="5"/>
                  </a:cxn>
                  <a:cxn ang="0">
                    <a:pos x="30" y="9"/>
                  </a:cxn>
                  <a:cxn ang="0">
                    <a:pos x="18" y="23"/>
                  </a:cxn>
                  <a:cxn ang="0">
                    <a:pos x="0" y="11"/>
                  </a:cxn>
                  <a:cxn ang="0">
                    <a:pos x="9" y="0"/>
                  </a:cxn>
                  <a:cxn ang="0">
                    <a:pos x="10" y="0"/>
                  </a:cxn>
                </a:cxnLst>
                <a:rect l="0" t="0" r="r" b="b"/>
                <a:pathLst>
                  <a:path w="30" h="23">
                    <a:moveTo>
                      <a:pt x="10" y="0"/>
                    </a:moveTo>
                    <a:cubicBezTo>
                      <a:pt x="13" y="1"/>
                      <a:pt x="16" y="4"/>
                      <a:pt x="20" y="4"/>
                    </a:cubicBezTo>
                    <a:cubicBezTo>
                      <a:pt x="21" y="9"/>
                      <a:pt x="25" y="5"/>
                      <a:pt x="27" y="5"/>
                    </a:cubicBezTo>
                    <a:cubicBezTo>
                      <a:pt x="29" y="5"/>
                      <a:pt x="30" y="8"/>
                      <a:pt x="30" y="9"/>
                    </a:cubicBezTo>
                    <a:cubicBezTo>
                      <a:pt x="30" y="12"/>
                      <a:pt x="23" y="23"/>
                      <a:pt x="18" y="23"/>
                    </a:cubicBezTo>
                    <a:cubicBezTo>
                      <a:pt x="11" y="23"/>
                      <a:pt x="0" y="15"/>
                      <a:pt x="0" y="11"/>
                    </a:cubicBezTo>
                    <a:cubicBezTo>
                      <a:pt x="0" y="4"/>
                      <a:pt x="3" y="0"/>
                      <a:pt x="9" y="0"/>
                    </a:cubicBezTo>
                    <a:cubicBezTo>
                      <a:pt x="9" y="0"/>
                      <a:pt x="10" y="0"/>
                      <a:pt x="1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12" name="Freeform 23"/>
              <p:cNvSpPr/>
              <p:nvPr/>
            </p:nvSpPr>
            <p:spPr bwMode="auto">
              <a:xfrm>
                <a:off x="3030538" y="2674938"/>
                <a:ext cx="779463" cy="1258888"/>
              </a:xfrm>
              <a:custGeom>
                <a:avLst/>
                <a:gdLst/>
                <a:ahLst/>
                <a:cxnLst>
                  <a:cxn ang="0">
                    <a:pos x="46" y="91"/>
                  </a:cxn>
                  <a:cxn ang="0">
                    <a:pos x="51" y="51"/>
                  </a:cxn>
                  <a:cxn ang="0">
                    <a:pos x="59" y="46"/>
                  </a:cxn>
                  <a:cxn ang="0">
                    <a:pos x="82" y="18"/>
                  </a:cxn>
                  <a:cxn ang="0">
                    <a:pos x="128" y="6"/>
                  </a:cxn>
                  <a:cxn ang="0">
                    <a:pos x="126" y="42"/>
                  </a:cxn>
                  <a:cxn ang="0">
                    <a:pos x="136" y="13"/>
                  </a:cxn>
                  <a:cxn ang="0">
                    <a:pos x="146" y="5"/>
                  </a:cxn>
                  <a:cxn ang="0">
                    <a:pos x="194" y="24"/>
                  </a:cxn>
                  <a:cxn ang="0">
                    <a:pos x="227" y="20"/>
                  </a:cxn>
                  <a:cxn ang="0">
                    <a:pos x="233" y="26"/>
                  </a:cxn>
                  <a:cxn ang="0">
                    <a:pos x="270" y="50"/>
                  </a:cxn>
                  <a:cxn ang="0">
                    <a:pos x="328" y="84"/>
                  </a:cxn>
                  <a:cxn ang="0">
                    <a:pos x="354" y="89"/>
                  </a:cxn>
                  <a:cxn ang="0">
                    <a:pos x="389" y="130"/>
                  </a:cxn>
                  <a:cxn ang="0">
                    <a:pos x="383" y="170"/>
                  </a:cxn>
                  <a:cxn ang="0">
                    <a:pos x="403" y="185"/>
                  </a:cxn>
                  <a:cxn ang="0">
                    <a:pos x="454" y="175"/>
                  </a:cxn>
                  <a:cxn ang="0">
                    <a:pos x="467" y="191"/>
                  </a:cxn>
                  <a:cxn ang="0">
                    <a:pos x="513" y="191"/>
                  </a:cxn>
                  <a:cxn ang="0">
                    <a:pos x="575" y="220"/>
                  </a:cxn>
                  <a:cxn ang="0">
                    <a:pos x="549" y="310"/>
                  </a:cxn>
                  <a:cxn ang="0">
                    <a:pos x="532" y="374"/>
                  </a:cxn>
                  <a:cxn ang="0">
                    <a:pos x="522" y="405"/>
                  </a:cxn>
                  <a:cxn ang="0">
                    <a:pos x="485" y="449"/>
                  </a:cxn>
                  <a:cxn ang="0">
                    <a:pos x="429" y="474"/>
                  </a:cxn>
                  <a:cxn ang="0">
                    <a:pos x="412" y="524"/>
                  </a:cxn>
                  <a:cxn ang="0">
                    <a:pos x="388" y="559"/>
                  </a:cxn>
                  <a:cxn ang="0">
                    <a:pos x="311" y="614"/>
                  </a:cxn>
                  <a:cxn ang="0">
                    <a:pos x="297" y="619"/>
                  </a:cxn>
                  <a:cxn ang="0">
                    <a:pos x="308" y="654"/>
                  </a:cxn>
                  <a:cxn ang="0">
                    <a:pos x="244" y="677"/>
                  </a:cxn>
                  <a:cxn ang="0">
                    <a:pos x="240" y="707"/>
                  </a:cxn>
                  <a:cxn ang="0">
                    <a:pos x="205" y="711"/>
                  </a:cxn>
                  <a:cxn ang="0">
                    <a:pos x="225" y="730"/>
                  </a:cxn>
                  <a:cxn ang="0">
                    <a:pos x="214" y="739"/>
                  </a:cxn>
                  <a:cxn ang="0">
                    <a:pos x="178" y="787"/>
                  </a:cxn>
                  <a:cxn ang="0">
                    <a:pos x="176" y="846"/>
                  </a:cxn>
                  <a:cxn ang="0">
                    <a:pos x="161" y="884"/>
                  </a:cxn>
                  <a:cxn ang="0">
                    <a:pos x="200" y="935"/>
                  </a:cxn>
                  <a:cxn ang="0">
                    <a:pos x="169" y="945"/>
                  </a:cxn>
                  <a:cxn ang="0">
                    <a:pos x="127" y="921"/>
                  </a:cxn>
                  <a:cxn ang="0">
                    <a:pos x="92" y="903"/>
                  </a:cxn>
                  <a:cxn ang="0">
                    <a:pos x="93" y="889"/>
                  </a:cxn>
                  <a:cxn ang="0">
                    <a:pos x="84" y="857"/>
                  </a:cxn>
                  <a:cxn ang="0">
                    <a:pos x="82" y="791"/>
                  </a:cxn>
                  <a:cxn ang="0">
                    <a:pos x="86" y="782"/>
                  </a:cxn>
                  <a:cxn ang="0">
                    <a:pos x="112" y="718"/>
                  </a:cxn>
                  <a:cxn ang="0">
                    <a:pos x="95" y="708"/>
                  </a:cxn>
                  <a:cxn ang="0">
                    <a:pos x="102" y="680"/>
                  </a:cxn>
                  <a:cxn ang="0">
                    <a:pos x="114" y="626"/>
                  </a:cxn>
                  <a:cxn ang="0">
                    <a:pos x="124" y="562"/>
                  </a:cxn>
                  <a:cxn ang="0">
                    <a:pos x="136" y="494"/>
                  </a:cxn>
                  <a:cxn ang="0">
                    <a:pos x="143" y="434"/>
                  </a:cxn>
                  <a:cxn ang="0">
                    <a:pos x="104" y="370"/>
                  </a:cxn>
                  <a:cxn ang="0">
                    <a:pos x="62" y="330"/>
                  </a:cxn>
                  <a:cxn ang="0">
                    <a:pos x="28" y="261"/>
                  </a:cxn>
                  <a:cxn ang="0">
                    <a:pos x="11" y="242"/>
                  </a:cxn>
                  <a:cxn ang="0">
                    <a:pos x="18" y="191"/>
                  </a:cxn>
                  <a:cxn ang="0">
                    <a:pos x="14" y="148"/>
                  </a:cxn>
                  <a:cxn ang="0">
                    <a:pos x="47" y="106"/>
                  </a:cxn>
                </a:cxnLst>
                <a:rect l="0" t="0" r="r" b="b"/>
                <a:pathLst>
                  <a:path w="586" h="945">
                    <a:moveTo>
                      <a:pt x="49" y="103"/>
                    </a:moveTo>
                    <a:cubicBezTo>
                      <a:pt x="49" y="102"/>
                      <a:pt x="49" y="101"/>
                      <a:pt x="49" y="100"/>
                    </a:cubicBezTo>
                    <a:cubicBezTo>
                      <a:pt x="49" y="97"/>
                      <a:pt x="46" y="94"/>
                      <a:pt x="46" y="91"/>
                    </a:cubicBezTo>
                    <a:cubicBezTo>
                      <a:pt x="46" y="85"/>
                      <a:pt x="48" y="84"/>
                      <a:pt x="48" y="79"/>
                    </a:cubicBezTo>
                    <a:cubicBezTo>
                      <a:pt x="48" y="70"/>
                      <a:pt x="40" y="71"/>
                      <a:pt x="40" y="63"/>
                    </a:cubicBezTo>
                    <a:cubicBezTo>
                      <a:pt x="40" y="57"/>
                      <a:pt x="49" y="55"/>
                      <a:pt x="51" y="51"/>
                    </a:cubicBezTo>
                    <a:cubicBezTo>
                      <a:pt x="55" y="52"/>
                      <a:pt x="53" y="52"/>
                      <a:pt x="57" y="51"/>
                    </a:cubicBezTo>
                    <a:cubicBezTo>
                      <a:pt x="57" y="50"/>
                      <a:pt x="57" y="49"/>
                      <a:pt x="57" y="48"/>
                    </a:cubicBezTo>
                    <a:cubicBezTo>
                      <a:pt x="57" y="48"/>
                      <a:pt x="58" y="46"/>
                      <a:pt x="59" y="46"/>
                    </a:cubicBezTo>
                    <a:cubicBezTo>
                      <a:pt x="59" y="42"/>
                      <a:pt x="64" y="40"/>
                      <a:pt x="66" y="39"/>
                    </a:cubicBezTo>
                    <a:cubicBezTo>
                      <a:pt x="69" y="37"/>
                      <a:pt x="69" y="31"/>
                      <a:pt x="70" y="28"/>
                    </a:cubicBezTo>
                    <a:cubicBezTo>
                      <a:pt x="72" y="21"/>
                      <a:pt x="76" y="19"/>
                      <a:pt x="82" y="18"/>
                    </a:cubicBezTo>
                    <a:cubicBezTo>
                      <a:pt x="93" y="14"/>
                      <a:pt x="100" y="12"/>
                      <a:pt x="111" y="9"/>
                    </a:cubicBezTo>
                    <a:cubicBezTo>
                      <a:pt x="117" y="7"/>
                      <a:pt x="118" y="0"/>
                      <a:pt x="124" y="0"/>
                    </a:cubicBezTo>
                    <a:cubicBezTo>
                      <a:pt x="126" y="0"/>
                      <a:pt x="128" y="5"/>
                      <a:pt x="128" y="6"/>
                    </a:cubicBezTo>
                    <a:cubicBezTo>
                      <a:pt x="128" y="9"/>
                      <a:pt x="125" y="11"/>
                      <a:pt x="123" y="11"/>
                    </a:cubicBezTo>
                    <a:cubicBezTo>
                      <a:pt x="122" y="18"/>
                      <a:pt x="119" y="25"/>
                      <a:pt x="119" y="29"/>
                    </a:cubicBezTo>
                    <a:cubicBezTo>
                      <a:pt x="119" y="34"/>
                      <a:pt x="122" y="42"/>
                      <a:pt x="126" y="42"/>
                    </a:cubicBezTo>
                    <a:cubicBezTo>
                      <a:pt x="128" y="42"/>
                      <a:pt x="131" y="37"/>
                      <a:pt x="131" y="35"/>
                    </a:cubicBezTo>
                    <a:cubicBezTo>
                      <a:pt x="131" y="30"/>
                      <a:pt x="125" y="27"/>
                      <a:pt x="125" y="21"/>
                    </a:cubicBezTo>
                    <a:cubicBezTo>
                      <a:pt x="125" y="15"/>
                      <a:pt x="132" y="16"/>
                      <a:pt x="136" y="13"/>
                    </a:cubicBezTo>
                    <a:cubicBezTo>
                      <a:pt x="147" y="13"/>
                      <a:pt x="147" y="13"/>
                      <a:pt x="147" y="13"/>
                    </a:cubicBezTo>
                    <a:cubicBezTo>
                      <a:pt x="145" y="8"/>
                      <a:pt x="139" y="10"/>
                      <a:pt x="139" y="5"/>
                    </a:cubicBezTo>
                    <a:cubicBezTo>
                      <a:pt x="146" y="5"/>
                      <a:pt x="146" y="5"/>
                      <a:pt x="146" y="5"/>
                    </a:cubicBezTo>
                    <a:cubicBezTo>
                      <a:pt x="148" y="12"/>
                      <a:pt x="158" y="14"/>
                      <a:pt x="165" y="16"/>
                    </a:cubicBezTo>
                    <a:cubicBezTo>
                      <a:pt x="165" y="20"/>
                      <a:pt x="167" y="23"/>
                      <a:pt x="170" y="24"/>
                    </a:cubicBezTo>
                    <a:cubicBezTo>
                      <a:pt x="177" y="24"/>
                      <a:pt x="190" y="24"/>
                      <a:pt x="194" y="24"/>
                    </a:cubicBezTo>
                    <a:cubicBezTo>
                      <a:pt x="194" y="28"/>
                      <a:pt x="199" y="29"/>
                      <a:pt x="203" y="29"/>
                    </a:cubicBezTo>
                    <a:cubicBezTo>
                      <a:pt x="209" y="28"/>
                      <a:pt x="214" y="28"/>
                      <a:pt x="216" y="22"/>
                    </a:cubicBezTo>
                    <a:cubicBezTo>
                      <a:pt x="217" y="21"/>
                      <a:pt x="226" y="21"/>
                      <a:pt x="227" y="20"/>
                    </a:cubicBezTo>
                    <a:cubicBezTo>
                      <a:pt x="232" y="20"/>
                      <a:pt x="240" y="21"/>
                      <a:pt x="240" y="21"/>
                    </a:cubicBezTo>
                    <a:cubicBezTo>
                      <a:pt x="238" y="23"/>
                      <a:pt x="234" y="23"/>
                      <a:pt x="233" y="22"/>
                    </a:cubicBezTo>
                    <a:cubicBezTo>
                      <a:pt x="233" y="26"/>
                      <a:pt x="233" y="26"/>
                      <a:pt x="233" y="26"/>
                    </a:cubicBezTo>
                    <a:cubicBezTo>
                      <a:pt x="236" y="32"/>
                      <a:pt x="245" y="33"/>
                      <a:pt x="252" y="36"/>
                    </a:cubicBezTo>
                    <a:cubicBezTo>
                      <a:pt x="258" y="37"/>
                      <a:pt x="256" y="44"/>
                      <a:pt x="258" y="50"/>
                    </a:cubicBezTo>
                    <a:cubicBezTo>
                      <a:pt x="270" y="50"/>
                      <a:pt x="270" y="50"/>
                      <a:pt x="270" y="50"/>
                    </a:cubicBezTo>
                    <a:cubicBezTo>
                      <a:pt x="279" y="58"/>
                      <a:pt x="283" y="57"/>
                      <a:pt x="288" y="68"/>
                    </a:cubicBezTo>
                    <a:cubicBezTo>
                      <a:pt x="289" y="70"/>
                      <a:pt x="293" y="70"/>
                      <a:pt x="295" y="70"/>
                    </a:cubicBezTo>
                    <a:cubicBezTo>
                      <a:pt x="298" y="83"/>
                      <a:pt x="316" y="81"/>
                      <a:pt x="328" y="84"/>
                    </a:cubicBezTo>
                    <a:cubicBezTo>
                      <a:pt x="340" y="84"/>
                      <a:pt x="340" y="84"/>
                      <a:pt x="340" y="84"/>
                    </a:cubicBezTo>
                    <a:cubicBezTo>
                      <a:pt x="343" y="85"/>
                      <a:pt x="350" y="89"/>
                      <a:pt x="354" y="89"/>
                    </a:cubicBezTo>
                    <a:cubicBezTo>
                      <a:pt x="354" y="89"/>
                      <a:pt x="354" y="89"/>
                      <a:pt x="354" y="89"/>
                    </a:cubicBezTo>
                    <a:cubicBezTo>
                      <a:pt x="355" y="89"/>
                      <a:pt x="356" y="89"/>
                      <a:pt x="357" y="89"/>
                    </a:cubicBezTo>
                    <a:cubicBezTo>
                      <a:pt x="364" y="89"/>
                      <a:pt x="373" y="104"/>
                      <a:pt x="381" y="106"/>
                    </a:cubicBezTo>
                    <a:cubicBezTo>
                      <a:pt x="381" y="111"/>
                      <a:pt x="386" y="125"/>
                      <a:pt x="389" y="130"/>
                    </a:cubicBezTo>
                    <a:cubicBezTo>
                      <a:pt x="391" y="134"/>
                      <a:pt x="397" y="134"/>
                      <a:pt x="397" y="139"/>
                    </a:cubicBezTo>
                    <a:cubicBezTo>
                      <a:pt x="390" y="148"/>
                      <a:pt x="377" y="152"/>
                      <a:pt x="377" y="165"/>
                    </a:cubicBezTo>
                    <a:cubicBezTo>
                      <a:pt x="377" y="170"/>
                      <a:pt x="381" y="169"/>
                      <a:pt x="383" y="170"/>
                    </a:cubicBezTo>
                    <a:cubicBezTo>
                      <a:pt x="387" y="172"/>
                      <a:pt x="390" y="176"/>
                      <a:pt x="390" y="180"/>
                    </a:cubicBezTo>
                    <a:cubicBezTo>
                      <a:pt x="401" y="180"/>
                      <a:pt x="401" y="180"/>
                      <a:pt x="401" y="180"/>
                    </a:cubicBezTo>
                    <a:cubicBezTo>
                      <a:pt x="401" y="182"/>
                      <a:pt x="402" y="185"/>
                      <a:pt x="403" y="185"/>
                    </a:cubicBezTo>
                    <a:cubicBezTo>
                      <a:pt x="405" y="185"/>
                      <a:pt x="407" y="182"/>
                      <a:pt x="408" y="180"/>
                    </a:cubicBezTo>
                    <a:cubicBezTo>
                      <a:pt x="413" y="173"/>
                      <a:pt x="418" y="164"/>
                      <a:pt x="425" y="164"/>
                    </a:cubicBezTo>
                    <a:cubicBezTo>
                      <a:pt x="433" y="164"/>
                      <a:pt x="449" y="172"/>
                      <a:pt x="454" y="175"/>
                    </a:cubicBezTo>
                    <a:cubicBezTo>
                      <a:pt x="458" y="178"/>
                      <a:pt x="462" y="177"/>
                      <a:pt x="463" y="180"/>
                    </a:cubicBezTo>
                    <a:cubicBezTo>
                      <a:pt x="464" y="184"/>
                      <a:pt x="464" y="187"/>
                      <a:pt x="464" y="191"/>
                    </a:cubicBezTo>
                    <a:cubicBezTo>
                      <a:pt x="467" y="191"/>
                      <a:pt x="467" y="191"/>
                      <a:pt x="467" y="191"/>
                    </a:cubicBezTo>
                    <a:cubicBezTo>
                      <a:pt x="471" y="190"/>
                      <a:pt x="472" y="186"/>
                      <a:pt x="476" y="186"/>
                    </a:cubicBezTo>
                    <a:cubicBezTo>
                      <a:pt x="486" y="186"/>
                      <a:pt x="487" y="194"/>
                      <a:pt x="496" y="194"/>
                    </a:cubicBezTo>
                    <a:cubicBezTo>
                      <a:pt x="513" y="191"/>
                      <a:pt x="513" y="191"/>
                      <a:pt x="513" y="191"/>
                    </a:cubicBezTo>
                    <a:cubicBezTo>
                      <a:pt x="521" y="193"/>
                      <a:pt x="529" y="196"/>
                      <a:pt x="534" y="198"/>
                    </a:cubicBezTo>
                    <a:cubicBezTo>
                      <a:pt x="538" y="205"/>
                      <a:pt x="551" y="217"/>
                      <a:pt x="558" y="220"/>
                    </a:cubicBezTo>
                    <a:cubicBezTo>
                      <a:pt x="565" y="221"/>
                      <a:pt x="569" y="219"/>
                      <a:pt x="575" y="220"/>
                    </a:cubicBezTo>
                    <a:cubicBezTo>
                      <a:pt x="584" y="223"/>
                      <a:pt x="586" y="232"/>
                      <a:pt x="586" y="242"/>
                    </a:cubicBezTo>
                    <a:cubicBezTo>
                      <a:pt x="586" y="274"/>
                      <a:pt x="568" y="283"/>
                      <a:pt x="556" y="301"/>
                    </a:cubicBezTo>
                    <a:cubicBezTo>
                      <a:pt x="553" y="305"/>
                      <a:pt x="551" y="306"/>
                      <a:pt x="549" y="310"/>
                    </a:cubicBezTo>
                    <a:cubicBezTo>
                      <a:pt x="544" y="317"/>
                      <a:pt x="540" y="317"/>
                      <a:pt x="535" y="322"/>
                    </a:cubicBezTo>
                    <a:cubicBezTo>
                      <a:pt x="529" y="328"/>
                      <a:pt x="535" y="343"/>
                      <a:pt x="535" y="353"/>
                    </a:cubicBezTo>
                    <a:cubicBezTo>
                      <a:pt x="535" y="361"/>
                      <a:pt x="532" y="369"/>
                      <a:pt x="532" y="374"/>
                    </a:cubicBezTo>
                    <a:cubicBezTo>
                      <a:pt x="532" y="377"/>
                      <a:pt x="530" y="378"/>
                      <a:pt x="530" y="380"/>
                    </a:cubicBezTo>
                    <a:cubicBezTo>
                      <a:pt x="528" y="382"/>
                      <a:pt x="524" y="386"/>
                      <a:pt x="524" y="390"/>
                    </a:cubicBezTo>
                    <a:cubicBezTo>
                      <a:pt x="524" y="394"/>
                      <a:pt x="523" y="403"/>
                      <a:pt x="522" y="405"/>
                    </a:cubicBezTo>
                    <a:cubicBezTo>
                      <a:pt x="515" y="415"/>
                      <a:pt x="513" y="419"/>
                      <a:pt x="506" y="428"/>
                    </a:cubicBezTo>
                    <a:cubicBezTo>
                      <a:pt x="505" y="431"/>
                      <a:pt x="505" y="436"/>
                      <a:pt x="504" y="438"/>
                    </a:cubicBezTo>
                    <a:cubicBezTo>
                      <a:pt x="502" y="443"/>
                      <a:pt x="492" y="449"/>
                      <a:pt x="485" y="449"/>
                    </a:cubicBezTo>
                    <a:cubicBezTo>
                      <a:pt x="476" y="449"/>
                      <a:pt x="470" y="449"/>
                      <a:pt x="463" y="452"/>
                    </a:cubicBezTo>
                    <a:cubicBezTo>
                      <a:pt x="461" y="453"/>
                      <a:pt x="460" y="455"/>
                      <a:pt x="459" y="457"/>
                    </a:cubicBezTo>
                    <a:cubicBezTo>
                      <a:pt x="448" y="467"/>
                      <a:pt x="437" y="461"/>
                      <a:pt x="429" y="474"/>
                    </a:cubicBezTo>
                    <a:cubicBezTo>
                      <a:pt x="426" y="479"/>
                      <a:pt x="420" y="479"/>
                      <a:pt x="416" y="483"/>
                    </a:cubicBezTo>
                    <a:cubicBezTo>
                      <a:pt x="411" y="489"/>
                      <a:pt x="412" y="495"/>
                      <a:pt x="412" y="503"/>
                    </a:cubicBezTo>
                    <a:cubicBezTo>
                      <a:pt x="412" y="524"/>
                      <a:pt x="412" y="524"/>
                      <a:pt x="412" y="524"/>
                    </a:cubicBezTo>
                    <a:cubicBezTo>
                      <a:pt x="403" y="528"/>
                      <a:pt x="398" y="536"/>
                      <a:pt x="394" y="545"/>
                    </a:cubicBezTo>
                    <a:cubicBezTo>
                      <a:pt x="394" y="545"/>
                      <a:pt x="394" y="545"/>
                      <a:pt x="394" y="545"/>
                    </a:cubicBezTo>
                    <a:cubicBezTo>
                      <a:pt x="391" y="550"/>
                      <a:pt x="391" y="553"/>
                      <a:pt x="388" y="559"/>
                    </a:cubicBezTo>
                    <a:cubicBezTo>
                      <a:pt x="380" y="571"/>
                      <a:pt x="371" y="572"/>
                      <a:pt x="364" y="584"/>
                    </a:cubicBezTo>
                    <a:cubicBezTo>
                      <a:pt x="355" y="597"/>
                      <a:pt x="351" y="619"/>
                      <a:pt x="331" y="619"/>
                    </a:cubicBezTo>
                    <a:cubicBezTo>
                      <a:pt x="324" y="619"/>
                      <a:pt x="314" y="614"/>
                      <a:pt x="311" y="614"/>
                    </a:cubicBezTo>
                    <a:cubicBezTo>
                      <a:pt x="305" y="614"/>
                      <a:pt x="299" y="609"/>
                      <a:pt x="293" y="609"/>
                    </a:cubicBezTo>
                    <a:cubicBezTo>
                      <a:pt x="291" y="609"/>
                      <a:pt x="289" y="610"/>
                      <a:pt x="289" y="611"/>
                    </a:cubicBezTo>
                    <a:cubicBezTo>
                      <a:pt x="289" y="615"/>
                      <a:pt x="296" y="617"/>
                      <a:pt x="297" y="619"/>
                    </a:cubicBezTo>
                    <a:cubicBezTo>
                      <a:pt x="300" y="622"/>
                      <a:pt x="300" y="627"/>
                      <a:pt x="302" y="632"/>
                    </a:cubicBezTo>
                    <a:cubicBezTo>
                      <a:pt x="304" y="637"/>
                      <a:pt x="311" y="637"/>
                      <a:pt x="311" y="642"/>
                    </a:cubicBezTo>
                    <a:cubicBezTo>
                      <a:pt x="311" y="647"/>
                      <a:pt x="311" y="650"/>
                      <a:pt x="308" y="654"/>
                    </a:cubicBezTo>
                    <a:cubicBezTo>
                      <a:pt x="304" y="660"/>
                      <a:pt x="301" y="663"/>
                      <a:pt x="297" y="667"/>
                    </a:cubicBezTo>
                    <a:cubicBezTo>
                      <a:pt x="289" y="675"/>
                      <a:pt x="280" y="673"/>
                      <a:pt x="270" y="676"/>
                    </a:cubicBezTo>
                    <a:cubicBezTo>
                      <a:pt x="263" y="678"/>
                      <a:pt x="248" y="673"/>
                      <a:pt x="244" y="677"/>
                    </a:cubicBezTo>
                    <a:cubicBezTo>
                      <a:pt x="238" y="683"/>
                      <a:pt x="243" y="696"/>
                      <a:pt x="240" y="703"/>
                    </a:cubicBezTo>
                    <a:cubicBezTo>
                      <a:pt x="240" y="702"/>
                      <a:pt x="240" y="702"/>
                      <a:pt x="240" y="702"/>
                    </a:cubicBezTo>
                    <a:cubicBezTo>
                      <a:pt x="240" y="703"/>
                      <a:pt x="240" y="706"/>
                      <a:pt x="240" y="707"/>
                    </a:cubicBezTo>
                    <a:cubicBezTo>
                      <a:pt x="240" y="709"/>
                      <a:pt x="233" y="712"/>
                      <a:pt x="229" y="712"/>
                    </a:cubicBezTo>
                    <a:cubicBezTo>
                      <a:pt x="220" y="712"/>
                      <a:pt x="218" y="706"/>
                      <a:pt x="210" y="706"/>
                    </a:cubicBezTo>
                    <a:cubicBezTo>
                      <a:pt x="207" y="706"/>
                      <a:pt x="205" y="709"/>
                      <a:pt x="205" y="711"/>
                    </a:cubicBezTo>
                    <a:cubicBezTo>
                      <a:pt x="205" y="717"/>
                      <a:pt x="211" y="729"/>
                      <a:pt x="214" y="729"/>
                    </a:cubicBezTo>
                    <a:cubicBezTo>
                      <a:pt x="217" y="729"/>
                      <a:pt x="219" y="726"/>
                      <a:pt x="221" y="726"/>
                    </a:cubicBezTo>
                    <a:cubicBezTo>
                      <a:pt x="222" y="728"/>
                      <a:pt x="225" y="728"/>
                      <a:pt x="225" y="730"/>
                    </a:cubicBezTo>
                    <a:cubicBezTo>
                      <a:pt x="225" y="733"/>
                      <a:pt x="221" y="736"/>
                      <a:pt x="220" y="736"/>
                    </a:cubicBezTo>
                    <a:cubicBezTo>
                      <a:pt x="215" y="736"/>
                      <a:pt x="213" y="732"/>
                      <a:pt x="209" y="732"/>
                    </a:cubicBezTo>
                    <a:cubicBezTo>
                      <a:pt x="209" y="737"/>
                      <a:pt x="211" y="738"/>
                      <a:pt x="214" y="739"/>
                    </a:cubicBezTo>
                    <a:cubicBezTo>
                      <a:pt x="206" y="747"/>
                      <a:pt x="206" y="755"/>
                      <a:pt x="203" y="766"/>
                    </a:cubicBezTo>
                    <a:cubicBezTo>
                      <a:pt x="202" y="770"/>
                      <a:pt x="194" y="771"/>
                      <a:pt x="191" y="771"/>
                    </a:cubicBezTo>
                    <a:cubicBezTo>
                      <a:pt x="184" y="773"/>
                      <a:pt x="178" y="779"/>
                      <a:pt x="178" y="787"/>
                    </a:cubicBezTo>
                    <a:cubicBezTo>
                      <a:pt x="178" y="804"/>
                      <a:pt x="198" y="798"/>
                      <a:pt x="198" y="811"/>
                    </a:cubicBezTo>
                    <a:cubicBezTo>
                      <a:pt x="198" y="824"/>
                      <a:pt x="187" y="825"/>
                      <a:pt x="181" y="831"/>
                    </a:cubicBezTo>
                    <a:cubicBezTo>
                      <a:pt x="177" y="835"/>
                      <a:pt x="178" y="841"/>
                      <a:pt x="176" y="846"/>
                    </a:cubicBezTo>
                    <a:cubicBezTo>
                      <a:pt x="173" y="852"/>
                      <a:pt x="166" y="850"/>
                      <a:pt x="162" y="854"/>
                    </a:cubicBezTo>
                    <a:cubicBezTo>
                      <a:pt x="156" y="859"/>
                      <a:pt x="154" y="865"/>
                      <a:pt x="154" y="874"/>
                    </a:cubicBezTo>
                    <a:cubicBezTo>
                      <a:pt x="154" y="878"/>
                      <a:pt x="158" y="883"/>
                      <a:pt x="161" y="884"/>
                    </a:cubicBezTo>
                    <a:cubicBezTo>
                      <a:pt x="169" y="888"/>
                      <a:pt x="168" y="908"/>
                      <a:pt x="174" y="914"/>
                    </a:cubicBezTo>
                    <a:cubicBezTo>
                      <a:pt x="184" y="924"/>
                      <a:pt x="196" y="928"/>
                      <a:pt x="207" y="934"/>
                    </a:cubicBezTo>
                    <a:cubicBezTo>
                      <a:pt x="206" y="936"/>
                      <a:pt x="203" y="935"/>
                      <a:pt x="200" y="935"/>
                    </a:cubicBezTo>
                    <a:cubicBezTo>
                      <a:pt x="194" y="935"/>
                      <a:pt x="183" y="943"/>
                      <a:pt x="179" y="943"/>
                    </a:cubicBezTo>
                    <a:cubicBezTo>
                      <a:pt x="176" y="943"/>
                      <a:pt x="176" y="943"/>
                      <a:pt x="174" y="943"/>
                    </a:cubicBezTo>
                    <a:cubicBezTo>
                      <a:pt x="173" y="943"/>
                      <a:pt x="171" y="945"/>
                      <a:pt x="169" y="945"/>
                    </a:cubicBezTo>
                    <a:cubicBezTo>
                      <a:pt x="165" y="945"/>
                      <a:pt x="162" y="945"/>
                      <a:pt x="157" y="945"/>
                    </a:cubicBezTo>
                    <a:cubicBezTo>
                      <a:pt x="147" y="945"/>
                      <a:pt x="151" y="933"/>
                      <a:pt x="143" y="931"/>
                    </a:cubicBezTo>
                    <a:cubicBezTo>
                      <a:pt x="137" y="929"/>
                      <a:pt x="127" y="929"/>
                      <a:pt x="127" y="921"/>
                    </a:cubicBezTo>
                    <a:cubicBezTo>
                      <a:pt x="124" y="921"/>
                      <a:pt x="122" y="921"/>
                      <a:pt x="119" y="921"/>
                    </a:cubicBezTo>
                    <a:cubicBezTo>
                      <a:pt x="115" y="921"/>
                      <a:pt x="114" y="917"/>
                      <a:pt x="114" y="915"/>
                    </a:cubicBezTo>
                    <a:cubicBezTo>
                      <a:pt x="102" y="915"/>
                      <a:pt x="98" y="909"/>
                      <a:pt x="92" y="903"/>
                    </a:cubicBezTo>
                    <a:cubicBezTo>
                      <a:pt x="91" y="902"/>
                      <a:pt x="88" y="900"/>
                      <a:pt x="88" y="899"/>
                    </a:cubicBezTo>
                    <a:cubicBezTo>
                      <a:pt x="88" y="895"/>
                      <a:pt x="96" y="895"/>
                      <a:pt x="97" y="891"/>
                    </a:cubicBezTo>
                    <a:cubicBezTo>
                      <a:pt x="95" y="891"/>
                      <a:pt x="94" y="890"/>
                      <a:pt x="93" y="889"/>
                    </a:cubicBezTo>
                    <a:cubicBezTo>
                      <a:pt x="94" y="887"/>
                      <a:pt x="96" y="884"/>
                      <a:pt x="96" y="882"/>
                    </a:cubicBezTo>
                    <a:cubicBezTo>
                      <a:pt x="96" y="871"/>
                      <a:pt x="84" y="873"/>
                      <a:pt x="84" y="863"/>
                    </a:cubicBezTo>
                    <a:cubicBezTo>
                      <a:pt x="84" y="860"/>
                      <a:pt x="84" y="859"/>
                      <a:pt x="84" y="857"/>
                    </a:cubicBezTo>
                    <a:cubicBezTo>
                      <a:pt x="84" y="848"/>
                      <a:pt x="78" y="832"/>
                      <a:pt x="78" y="825"/>
                    </a:cubicBezTo>
                    <a:cubicBezTo>
                      <a:pt x="78" y="817"/>
                      <a:pt x="88" y="814"/>
                      <a:pt x="88" y="807"/>
                    </a:cubicBezTo>
                    <a:cubicBezTo>
                      <a:pt x="88" y="803"/>
                      <a:pt x="83" y="796"/>
                      <a:pt x="82" y="791"/>
                    </a:cubicBezTo>
                    <a:cubicBezTo>
                      <a:pt x="82" y="787"/>
                      <a:pt x="82" y="787"/>
                      <a:pt x="82" y="787"/>
                    </a:cubicBezTo>
                    <a:cubicBezTo>
                      <a:pt x="82" y="787"/>
                      <a:pt x="82" y="787"/>
                      <a:pt x="82" y="787"/>
                    </a:cubicBezTo>
                    <a:cubicBezTo>
                      <a:pt x="82" y="784"/>
                      <a:pt x="84" y="782"/>
                      <a:pt x="86" y="782"/>
                    </a:cubicBezTo>
                    <a:cubicBezTo>
                      <a:pt x="94" y="782"/>
                      <a:pt x="91" y="790"/>
                      <a:pt x="98" y="790"/>
                    </a:cubicBezTo>
                    <a:cubicBezTo>
                      <a:pt x="112" y="725"/>
                      <a:pt x="112" y="725"/>
                      <a:pt x="112" y="725"/>
                    </a:cubicBezTo>
                    <a:cubicBezTo>
                      <a:pt x="112" y="718"/>
                      <a:pt x="112" y="718"/>
                      <a:pt x="112" y="718"/>
                    </a:cubicBezTo>
                    <a:cubicBezTo>
                      <a:pt x="111" y="718"/>
                      <a:pt x="109" y="717"/>
                      <a:pt x="108" y="718"/>
                    </a:cubicBezTo>
                    <a:cubicBezTo>
                      <a:pt x="105" y="719"/>
                      <a:pt x="105" y="723"/>
                      <a:pt x="102" y="723"/>
                    </a:cubicBezTo>
                    <a:cubicBezTo>
                      <a:pt x="98" y="723"/>
                      <a:pt x="95" y="713"/>
                      <a:pt x="95" y="708"/>
                    </a:cubicBezTo>
                    <a:cubicBezTo>
                      <a:pt x="95" y="699"/>
                      <a:pt x="98" y="696"/>
                      <a:pt x="100" y="688"/>
                    </a:cubicBezTo>
                    <a:cubicBezTo>
                      <a:pt x="103" y="688"/>
                      <a:pt x="104" y="687"/>
                      <a:pt x="104" y="685"/>
                    </a:cubicBezTo>
                    <a:cubicBezTo>
                      <a:pt x="104" y="683"/>
                      <a:pt x="102" y="680"/>
                      <a:pt x="102" y="680"/>
                    </a:cubicBezTo>
                    <a:cubicBezTo>
                      <a:pt x="100" y="680"/>
                      <a:pt x="99" y="668"/>
                      <a:pt x="99" y="665"/>
                    </a:cubicBezTo>
                    <a:cubicBezTo>
                      <a:pt x="99" y="655"/>
                      <a:pt x="106" y="645"/>
                      <a:pt x="109" y="639"/>
                    </a:cubicBezTo>
                    <a:cubicBezTo>
                      <a:pt x="111" y="635"/>
                      <a:pt x="112" y="629"/>
                      <a:pt x="114" y="626"/>
                    </a:cubicBezTo>
                    <a:cubicBezTo>
                      <a:pt x="116" y="624"/>
                      <a:pt x="118" y="625"/>
                      <a:pt x="118" y="623"/>
                    </a:cubicBezTo>
                    <a:cubicBezTo>
                      <a:pt x="121" y="613"/>
                      <a:pt x="121" y="605"/>
                      <a:pt x="124" y="595"/>
                    </a:cubicBezTo>
                    <a:cubicBezTo>
                      <a:pt x="124" y="562"/>
                      <a:pt x="124" y="562"/>
                      <a:pt x="124" y="562"/>
                    </a:cubicBezTo>
                    <a:cubicBezTo>
                      <a:pt x="121" y="554"/>
                      <a:pt x="126" y="548"/>
                      <a:pt x="126" y="541"/>
                    </a:cubicBezTo>
                    <a:cubicBezTo>
                      <a:pt x="126" y="524"/>
                      <a:pt x="136" y="513"/>
                      <a:pt x="136" y="498"/>
                    </a:cubicBezTo>
                    <a:cubicBezTo>
                      <a:pt x="136" y="497"/>
                      <a:pt x="136" y="495"/>
                      <a:pt x="136" y="494"/>
                    </a:cubicBezTo>
                    <a:cubicBezTo>
                      <a:pt x="136" y="491"/>
                      <a:pt x="138" y="483"/>
                      <a:pt x="139" y="478"/>
                    </a:cubicBezTo>
                    <a:cubicBezTo>
                      <a:pt x="139" y="465"/>
                      <a:pt x="139" y="465"/>
                      <a:pt x="139" y="459"/>
                    </a:cubicBezTo>
                    <a:cubicBezTo>
                      <a:pt x="139" y="453"/>
                      <a:pt x="143" y="441"/>
                      <a:pt x="143" y="434"/>
                    </a:cubicBezTo>
                    <a:cubicBezTo>
                      <a:pt x="143" y="429"/>
                      <a:pt x="141" y="403"/>
                      <a:pt x="140" y="399"/>
                    </a:cubicBezTo>
                    <a:cubicBezTo>
                      <a:pt x="136" y="388"/>
                      <a:pt x="128" y="381"/>
                      <a:pt x="121" y="377"/>
                    </a:cubicBezTo>
                    <a:cubicBezTo>
                      <a:pt x="114" y="374"/>
                      <a:pt x="109" y="375"/>
                      <a:pt x="104" y="370"/>
                    </a:cubicBezTo>
                    <a:cubicBezTo>
                      <a:pt x="99" y="365"/>
                      <a:pt x="96" y="363"/>
                      <a:pt x="90" y="362"/>
                    </a:cubicBezTo>
                    <a:cubicBezTo>
                      <a:pt x="78" y="358"/>
                      <a:pt x="72" y="351"/>
                      <a:pt x="64" y="343"/>
                    </a:cubicBezTo>
                    <a:cubicBezTo>
                      <a:pt x="60" y="340"/>
                      <a:pt x="62" y="335"/>
                      <a:pt x="62" y="330"/>
                    </a:cubicBezTo>
                    <a:cubicBezTo>
                      <a:pt x="62" y="323"/>
                      <a:pt x="55" y="319"/>
                      <a:pt x="53" y="313"/>
                    </a:cubicBezTo>
                    <a:cubicBezTo>
                      <a:pt x="50" y="302"/>
                      <a:pt x="41" y="294"/>
                      <a:pt x="38" y="285"/>
                    </a:cubicBezTo>
                    <a:cubicBezTo>
                      <a:pt x="35" y="275"/>
                      <a:pt x="32" y="269"/>
                      <a:pt x="28" y="261"/>
                    </a:cubicBezTo>
                    <a:cubicBezTo>
                      <a:pt x="27" y="258"/>
                      <a:pt x="24" y="259"/>
                      <a:pt x="23" y="257"/>
                    </a:cubicBezTo>
                    <a:cubicBezTo>
                      <a:pt x="20" y="254"/>
                      <a:pt x="19" y="248"/>
                      <a:pt x="17" y="245"/>
                    </a:cubicBezTo>
                    <a:cubicBezTo>
                      <a:pt x="16" y="242"/>
                      <a:pt x="12" y="243"/>
                      <a:pt x="11" y="242"/>
                    </a:cubicBezTo>
                    <a:cubicBezTo>
                      <a:pt x="6" y="237"/>
                      <a:pt x="0" y="228"/>
                      <a:pt x="0" y="220"/>
                    </a:cubicBezTo>
                    <a:cubicBezTo>
                      <a:pt x="0" y="215"/>
                      <a:pt x="3" y="209"/>
                      <a:pt x="5" y="207"/>
                    </a:cubicBezTo>
                    <a:cubicBezTo>
                      <a:pt x="8" y="200"/>
                      <a:pt x="16" y="198"/>
                      <a:pt x="18" y="191"/>
                    </a:cubicBezTo>
                    <a:cubicBezTo>
                      <a:pt x="14" y="189"/>
                      <a:pt x="15" y="191"/>
                      <a:pt x="12" y="191"/>
                    </a:cubicBezTo>
                    <a:cubicBezTo>
                      <a:pt x="5" y="191"/>
                      <a:pt x="5" y="182"/>
                      <a:pt x="5" y="176"/>
                    </a:cubicBezTo>
                    <a:cubicBezTo>
                      <a:pt x="5" y="166"/>
                      <a:pt x="16" y="168"/>
                      <a:pt x="14" y="148"/>
                    </a:cubicBezTo>
                    <a:cubicBezTo>
                      <a:pt x="26" y="148"/>
                      <a:pt x="29" y="136"/>
                      <a:pt x="32" y="129"/>
                    </a:cubicBezTo>
                    <a:cubicBezTo>
                      <a:pt x="37" y="119"/>
                      <a:pt x="49" y="123"/>
                      <a:pt x="51" y="111"/>
                    </a:cubicBezTo>
                    <a:cubicBezTo>
                      <a:pt x="49" y="110"/>
                      <a:pt x="47" y="107"/>
                      <a:pt x="47" y="106"/>
                    </a:cubicBezTo>
                    <a:cubicBezTo>
                      <a:pt x="49" y="103"/>
                      <a:pt x="49" y="103"/>
                      <a:pt x="49" y="10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13" name="Freeform 30"/>
            <p:cNvSpPr/>
            <p:nvPr/>
          </p:nvSpPr>
          <p:spPr bwMode="auto">
            <a:xfrm>
              <a:off x="3188580" y="2011231"/>
              <a:ext cx="6184" cy="7730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0" y="6"/>
                </a:cxn>
                <a:cxn ang="0">
                  <a:pos x="4" y="6"/>
                </a:cxn>
                <a:cxn ang="0">
                  <a:pos x="5" y="0"/>
                </a:cxn>
                <a:cxn ang="0">
                  <a:pos x="3" y="0"/>
                </a:cxn>
              </a:cxnLst>
              <a:rect l="0" t="0" r="r" b="b"/>
              <a:pathLst>
                <a:path w="5" h="6">
                  <a:moveTo>
                    <a:pt x="3" y="0"/>
                  </a:moveTo>
                  <a:cubicBezTo>
                    <a:pt x="0" y="2"/>
                    <a:pt x="0" y="3"/>
                    <a:pt x="0" y="6"/>
                  </a:cubicBezTo>
                  <a:cubicBezTo>
                    <a:pt x="2" y="6"/>
                    <a:pt x="4" y="6"/>
                    <a:pt x="4" y="6"/>
                  </a:cubicBezTo>
                  <a:cubicBezTo>
                    <a:pt x="4" y="3"/>
                    <a:pt x="5" y="2"/>
                    <a:pt x="5" y="0"/>
                  </a:cubicBezTo>
                  <a:cubicBezTo>
                    <a:pt x="4" y="0"/>
                    <a:pt x="3" y="0"/>
                    <a:pt x="3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4" name="Freeform 163"/>
            <p:cNvSpPr/>
            <p:nvPr/>
          </p:nvSpPr>
          <p:spPr bwMode="auto">
            <a:xfrm>
              <a:off x="3426659" y="1318637"/>
              <a:ext cx="27827" cy="24736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22" y="19"/>
                </a:cxn>
                <a:cxn ang="0">
                  <a:pos x="8" y="0"/>
                </a:cxn>
                <a:cxn ang="0">
                  <a:pos x="8" y="1"/>
                </a:cxn>
                <a:cxn ang="0">
                  <a:pos x="7" y="0"/>
                </a:cxn>
              </a:cxnLst>
              <a:rect l="0" t="0" r="r" b="b"/>
              <a:pathLst>
                <a:path w="22" h="19">
                  <a:moveTo>
                    <a:pt x="7" y="0"/>
                  </a:moveTo>
                  <a:cubicBezTo>
                    <a:pt x="13" y="7"/>
                    <a:pt x="19" y="9"/>
                    <a:pt x="22" y="19"/>
                  </a:cubicBezTo>
                  <a:cubicBezTo>
                    <a:pt x="13" y="17"/>
                    <a:pt x="0" y="3"/>
                    <a:pt x="8" y="0"/>
                  </a:cubicBezTo>
                  <a:cubicBezTo>
                    <a:pt x="8" y="1"/>
                    <a:pt x="8" y="1"/>
                    <a:pt x="8" y="1"/>
                  </a:cubicBezTo>
                  <a:lnTo>
                    <a:pt x="7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115" name="Group 114"/>
            <p:cNvGrpSpPr/>
            <p:nvPr/>
          </p:nvGrpSpPr>
          <p:grpSpPr>
            <a:xfrm>
              <a:off x="538789" y="1131575"/>
              <a:ext cx="2523022" cy="1757767"/>
              <a:chOff x="1585913" y="960438"/>
              <a:chExt cx="2590800" cy="1804987"/>
            </a:xfrm>
            <a:grpFill/>
          </p:grpSpPr>
          <p:sp>
            <p:nvSpPr>
              <p:cNvPr id="116" name="Freeform 21"/>
              <p:cNvSpPr/>
              <p:nvPr/>
            </p:nvSpPr>
            <p:spPr bwMode="auto">
              <a:xfrm>
                <a:off x="3359150" y="2703513"/>
                <a:ext cx="12700" cy="14288"/>
              </a:xfrm>
              <a:custGeom>
                <a:avLst/>
                <a:gdLst/>
                <a:ahLst/>
                <a:cxnLst>
                  <a:cxn ang="0">
                    <a:pos x="9" y="4"/>
                  </a:cxn>
                  <a:cxn ang="0">
                    <a:pos x="9" y="0"/>
                  </a:cxn>
                  <a:cxn ang="0">
                    <a:pos x="5" y="0"/>
                  </a:cxn>
                  <a:cxn ang="0">
                    <a:pos x="0" y="9"/>
                  </a:cxn>
                  <a:cxn ang="0">
                    <a:pos x="4" y="9"/>
                  </a:cxn>
                  <a:cxn ang="0">
                    <a:pos x="9" y="4"/>
                  </a:cxn>
                </a:cxnLst>
                <a:rect l="0" t="0" r="r" b="b"/>
                <a:pathLst>
                  <a:path w="9" h="11">
                    <a:moveTo>
                      <a:pt x="9" y="4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8" y="0"/>
                      <a:pt x="6" y="0"/>
                      <a:pt x="5" y="0"/>
                    </a:cubicBezTo>
                    <a:cubicBezTo>
                      <a:pt x="2" y="0"/>
                      <a:pt x="0" y="5"/>
                      <a:pt x="0" y="9"/>
                    </a:cubicBezTo>
                    <a:cubicBezTo>
                      <a:pt x="0" y="11"/>
                      <a:pt x="2" y="9"/>
                      <a:pt x="4" y="9"/>
                    </a:cubicBezTo>
                    <a:cubicBezTo>
                      <a:pt x="6" y="9"/>
                      <a:pt x="8" y="5"/>
                      <a:pt x="9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17" name="Freeform 39"/>
              <p:cNvSpPr/>
              <p:nvPr/>
            </p:nvSpPr>
            <p:spPr bwMode="auto">
              <a:xfrm>
                <a:off x="3989388" y="1552575"/>
                <a:ext cx="169863" cy="77788"/>
              </a:xfrm>
              <a:custGeom>
                <a:avLst/>
                <a:gdLst/>
                <a:ahLst/>
                <a:cxnLst>
                  <a:cxn ang="0">
                    <a:pos x="127" y="31"/>
                  </a:cxn>
                  <a:cxn ang="0">
                    <a:pos x="108" y="47"/>
                  </a:cxn>
                  <a:cxn ang="0">
                    <a:pos x="74" y="58"/>
                  </a:cxn>
                  <a:cxn ang="0">
                    <a:pos x="34" y="50"/>
                  </a:cxn>
                  <a:cxn ang="0">
                    <a:pos x="14" y="42"/>
                  </a:cxn>
                  <a:cxn ang="0">
                    <a:pos x="18" y="40"/>
                  </a:cxn>
                  <a:cxn ang="0">
                    <a:pos x="21" y="27"/>
                  </a:cxn>
                  <a:cxn ang="0">
                    <a:pos x="2" y="25"/>
                  </a:cxn>
                  <a:cxn ang="0">
                    <a:pos x="25" y="21"/>
                  </a:cxn>
                  <a:cxn ang="0">
                    <a:pos x="23" y="18"/>
                  </a:cxn>
                  <a:cxn ang="0">
                    <a:pos x="0" y="8"/>
                  </a:cxn>
                  <a:cxn ang="0">
                    <a:pos x="9" y="9"/>
                  </a:cxn>
                  <a:cxn ang="0">
                    <a:pos x="9" y="5"/>
                  </a:cxn>
                  <a:cxn ang="0">
                    <a:pos x="17" y="0"/>
                  </a:cxn>
                  <a:cxn ang="0">
                    <a:pos x="21" y="0"/>
                  </a:cxn>
                  <a:cxn ang="0">
                    <a:pos x="23" y="7"/>
                  </a:cxn>
                  <a:cxn ang="0">
                    <a:pos x="30" y="16"/>
                  </a:cxn>
                  <a:cxn ang="0">
                    <a:pos x="38" y="13"/>
                  </a:cxn>
                  <a:cxn ang="0">
                    <a:pos x="38" y="8"/>
                  </a:cxn>
                  <a:cxn ang="0">
                    <a:pos x="44" y="12"/>
                  </a:cxn>
                  <a:cxn ang="0">
                    <a:pos x="54" y="9"/>
                  </a:cxn>
                  <a:cxn ang="0">
                    <a:pos x="60" y="12"/>
                  </a:cxn>
                  <a:cxn ang="0">
                    <a:pos x="60" y="8"/>
                  </a:cxn>
                  <a:cxn ang="0">
                    <a:pos x="74" y="9"/>
                  </a:cxn>
                  <a:cxn ang="0">
                    <a:pos x="89" y="8"/>
                  </a:cxn>
                  <a:cxn ang="0">
                    <a:pos x="91" y="1"/>
                  </a:cxn>
                  <a:cxn ang="0">
                    <a:pos x="96" y="1"/>
                  </a:cxn>
                  <a:cxn ang="0">
                    <a:pos x="104" y="7"/>
                  </a:cxn>
                  <a:cxn ang="0">
                    <a:pos x="115" y="4"/>
                  </a:cxn>
                  <a:cxn ang="0">
                    <a:pos x="112" y="8"/>
                  </a:cxn>
                  <a:cxn ang="0">
                    <a:pos x="128" y="30"/>
                  </a:cxn>
                  <a:cxn ang="0">
                    <a:pos x="127" y="31"/>
                  </a:cxn>
                </a:cxnLst>
                <a:rect l="0" t="0" r="r" b="b"/>
                <a:pathLst>
                  <a:path w="128" h="58">
                    <a:moveTo>
                      <a:pt x="127" y="31"/>
                    </a:moveTo>
                    <a:cubicBezTo>
                      <a:pt x="124" y="38"/>
                      <a:pt x="113" y="45"/>
                      <a:pt x="108" y="47"/>
                    </a:cubicBezTo>
                    <a:cubicBezTo>
                      <a:pt x="97" y="51"/>
                      <a:pt x="89" y="58"/>
                      <a:pt x="74" y="58"/>
                    </a:cubicBezTo>
                    <a:cubicBezTo>
                      <a:pt x="57" y="58"/>
                      <a:pt x="46" y="54"/>
                      <a:pt x="34" y="50"/>
                    </a:cubicBezTo>
                    <a:cubicBezTo>
                      <a:pt x="28" y="49"/>
                      <a:pt x="24" y="42"/>
                      <a:pt x="14" y="42"/>
                    </a:cubicBezTo>
                    <a:cubicBezTo>
                      <a:pt x="16" y="41"/>
                      <a:pt x="17" y="40"/>
                      <a:pt x="18" y="40"/>
                    </a:cubicBezTo>
                    <a:cubicBezTo>
                      <a:pt x="18" y="34"/>
                      <a:pt x="20" y="32"/>
                      <a:pt x="21" y="27"/>
                    </a:cubicBezTo>
                    <a:cubicBezTo>
                      <a:pt x="14" y="25"/>
                      <a:pt x="6" y="30"/>
                      <a:pt x="2" y="25"/>
                    </a:cubicBezTo>
                    <a:cubicBezTo>
                      <a:pt x="8" y="25"/>
                      <a:pt x="20" y="23"/>
                      <a:pt x="25" y="21"/>
                    </a:cubicBezTo>
                    <a:cubicBezTo>
                      <a:pt x="23" y="20"/>
                      <a:pt x="23" y="19"/>
                      <a:pt x="23" y="18"/>
                    </a:cubicBezTo>
                    <a:cubicBezTo>
                      <a:pt x="18" y="18"/>
                      <a:pt x="1" y="13"/>
                      <a:pt x="0" y="8"/>
                    </a:cubicBezTo>
                    <a:cubicBezTo>
                      <a:pt x="4" y="7"/>
                      <a:pt x="7" y="8"/>
                      <a:pt x="9" y="9"/>
                    </a:cubicBezTo>
                    <a:cubicBezTo>
                      <a:pt x="9" y="8"/>
                      <a:pt x="9" y="7"/>
                      <a:pt x="9" y="5"/>
                    </a:cubicBezTo>
                    <a:cubicBezTo>
                      <a:pt x="13" y="5"/>
                      <a:pt x="14" y="0"/>
                      <a:pt x="17" y="0"/>
                    </a:cubicBezTo>
                    <a:cubicBezTo>
                      <a:pt x="18" y="0"/>
                      <a:pt x="19" y="0"/>
                      <a:pt x="21" y="0"/>
                    </a:cubicBezTo>
                    <a:cubicBezTo>
                      <a:pt x="21" y="3"/>
                      <a:pt x="23" y="4"/>
                      <a:pt x="23" y="7"/>
                    </a:cubicBezTo>
                    <a:cubicBezTo>
                      <a:pt x="23" y="10"/>
                      <a:pt x="27" y="16"/>
                      <a:pt x="30" y="16"/>
                    </a:cubicBezTo>
                    <a:cubicBezTo>
                      <a:pt x="33" y="16"/>
                      <a:pt x="36" y="14"/>
                      <a:pt x="38" y="13"/>
                    </a:cubicBezTo>
                    <a:cubicBezTo>
                      <a:pt x="37" y="10"/>
                      <a:pt x="37" y="9"/>
                      <a:pt x="38" y="8"/>
                    </a:cubicBezTo>
                    <a:cubicBezTo>
                      <a:pt x="40" y="9"/>
                      <a:pt x="41" y="12"/>
                      <a:pt x="44" y="12"/>
                    </a:cubicBezTo>
                    <a:cubicBezTo>
                      <a:pt x="54" y="9"/>
                      <a:pt x="54" y="9"/>
                      <a:pt x="54" y="9"/>
                    </a:cubicBezTo>
                    <a:cubicBezTo>
                      <a:pt x="58" y="10"/>
                      <a:pt x="59" y="11"/>
                      <a:pt x="60" y="12"/>
                    </a:cubicBezTo>
                    <a:cubicBezTo>
                      <a:pt x="60" y="11"/>
                      <a:pt x="60" y="9"/>
                      <a:pt x="60" y="8"/>
                    </a:cubicBezTo>
                    <a:cubicBezTo>
                      <a:pt x="67" y="8"/>
                      <a:pt x="70" y="9"/>
                      <a:pt x="74" y="9"/>
                    </a:cubicBezTo>
                    <a:cubicBezTo>
                      <a:pt x="80" y="9"/>
                      <a:pt x="85" y="4"/>
                      <a:pt x="89" y="8"/>
                    </a:cubicBezTo>
                    <a:cubicBezTo>
                      <a:pt x="89" y="4"/>
                      <a:pt x="90" y="3"/>
                      <a:pt x="91" y="1"/>
                    </a:cubicBezTo>
                    <a:cubicBezTo>
                      <a:pt x="94" y="2"/>
                      <a:pt x="94" y="2"/>
                      <a:pt x="96" y="1"/>
                    </a:cubicBezTo>
                    <a:cubicBezTo>
                      <a:pt x="96" y="6"/>
                      <a:pt x="100" y="7"/>
                      <a:pt x="104" y="7"/>
                    </a:cubicBezTo>
                    <a:cubicBezTo>
                      <a:pt x="108" y="7"/>
                      <a:pt x="111" y="4"/>
                      <a:pt x="115" y="4"/>
                    </a:cubicBezTo>
                    <a:cubicBezTo>
                      <a:pt x="113" y="5"/>
                      <a:pt x="112" y="7"/>
                      <a:pt x="112" y="8"/>
                    </a:cubicBezTo>
                    <a:cubicBezTo>
                      <a:pt x="112" y="21"/>
                      <a:pt x="128" y="18"/>
                      <a:pt x="128" y="30"/>
                    </a:cubicBezTo>
                    <a:lnTo>
                      <a:pt x="127" y="3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18" name="Freeform 40"/>
              <p:cNvSpPr/>
              <p:nvPr/>
            </p:nvSpPr>
            <p:spPr bwMode="auto">
              <a:xfrm>
                <a:off x="2971800" y="2487613"/>
                <a:ext cx="174625" cy="60325"/>
              </a:xfrm>
              <a:custGeom>
                <a:avLst/>
                <a:gdLst/>
                <a:ahLst/>
                <a:cxnLst>
                  <a:cxn ang="0">
                    <a:pos x="131" y="40"/>
                  </a:cxn>
                  <a:cxn ang="0">
                    <a:pos x="114" y="45"/>
                  </a:cxn>
                  <a:cxn ang="0">
                    <a:pos x="88" y="42"/>
                  </a:cxn>
                  <a:cxn ang="0">
                    <a:pos x="88" y="39"/>
                  </a:cxn>
                  <a:cxn ang="0">
                    <a:pos x="93" y="35"/>
                  </a:cxn>
                  <a:cxn ang="0">
                    <a:pos x="78" y="26"/>
                  </a:cxn>
                  <a:cxn ang="0">
                    <a:pos x="73" y="22"/>
                  </a:cxn>
                  <a:cxn ang="0">
                    <a:pos x="64" y="22"/>
                  </a:cxn>
                  <a:cxn ang="0">
                    <a:pos x="48" y="15"/>
                  </a:cxn>
                  <a:cxn ang="0">
                    <a:pos x="35" y="15"/>
                  </a:cxn>
                  <a:cxn ang="0">
                    <a:pos x="34" y="10"/>
                  </a:cxn>
                  <a:cxn ang="0">
                    <a:pos x="28" y="9"/>
                  </a:cxn>
                  <a:cxn ang="0">
                    <a:pos x="4" y="20"/>
                  </a:cxn>
                  <a:cxn ang="0">
                    <a:pos x="0" y="20"/>
                  </a:cxn>
                  <a:cxn ang="0">
                    <a:pos x="36" y="0"/>
                  </a:cxn>
                  <a:cxn ang="0">
                    <a:pos x="79" y="11"/>
                  </a:cxn>
                  <a:cxn ang="0">
                    <a:pos x="86" y="17"/>
                  </a:cxn>
                  <a:cxn ang="0">
                    <a:pos x="114" y="28"/>
                  </a:cxn>
                  <a:cxn ang="0">
                    <a:pos x="114" y="31"/>
                  </a:cxn>
                  <a:cxn ang="0">
                    <a:pos x="120" y="31"/>
                  </a:cxn>
                  <a:cxn ang="0">
                    <a:pos x="131" y="40"/>
                  </a:cxn>
                </a:cxnLst>
                <a:rect l="0" t="0" r="r" b="b"/>
                <a:pathLst>
                  <a:path w="131" h="45">
                    <a:moveTo>
                      <a:pt x="131" y="40"/>
                    </a:moveTo>
                    <a:cubicBezTo>
                      <a:pt x="127" y="45"/>
                      <a:pt x="119" y="45"/>
                      <a:pt x="114" y="45"/>
                    </a:cubicBezTo>
                    <a:cubicBezTo>
                      <a:pt x="104" y="45"/>
                      <a:pt x="97" y="42"/>
                      <a:pt x="88" y="42"/>
                    </a:cubicBezTo>
                    <a:cubicBezTo>
                      <a:pt x="88" y="41"/>
                      <a:pt x="88" y="40"/>
                      <a:pt x="88" y="39"/>
                    </a:cubicBezTo>
                    <a:cubicBezTo>
                      <a:pt x="90" y="39"/>
                      <a:pt x="92" y="38"/>
                      <a:pt x="93" y="35"/>
                    </a:cubicBezTo>
                    <a:cubicBezTo>
                      <a:pt x="86" y="32"/>
                      <a:pt x="79" y="33"/>
                      <a:pt x="78" y="26"/>
                    </a:cubicBezTo>
                    <a:cubicBezTo>
                      <a:pt x="74" y="26"/>
                      <a:pt x="75" y="23"/>
                      <a:pt x="73" y="22"/>
                    </a:cubicBezTo>
                    <a:cubicBezTo>
                      <a:pt x="69" y="20"/>
                      <a:pt x="67" y="22"/>
                      <a:pt x="64" y="22"/>
                    </a:cubicBezTo>
                    <a:cubicBezTo>
                      <a:pt x="57" y="22"/>
                      <a:pt x="54" y="15"/>
                      <a:pt x="48" y="15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3" y="13"/>
                      <a:pt x="33" y="12"/>
                      <a:pt x="34" y="10"/>
                    </a:cubicBezTo>
                    <a:cubicBezTo>
                      <a:pt x="33" y="9"/>
                      <a:pt x="30" y="9"/>
                      <a:pt x="28" y="9"/>
                    </a:cubicBezTo>
                    <a:cubicBezTo>
                      <a:pt x="20" y="9"/>
                      <a:pt x="8" y="15"/>
                      <a:pt x="4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7" y="8"/>
                      <a:pt x="16" y="0"/>
                      <a:pt x="36" y="0"/>
                    </a:cubicBezTo>
                    <a:cubicBezTo>
                      <a:pt x="55" y="0"/>
                      <a:pt x="64" y="11"/>
                      <a:pt x="79" y="11"/>
                    </a:cubicBezTo>
                    <a:cubicBezTo>
                      <a:pt x="82" y="11"/>
                      <a:pt x="86" y="16"/>
                      <a:pt x="86" y="17"/>
                    </a:cubicBezTo>
                    <a:cubicBezTo>
                      <a:pt x="93" y="23"/>
                      <a:pt x="104" y="28"/>
                      <a:pt x="114" y="28"/>
                    </a:cubicBezTo>
                    <a:cubicBezTo>
                      <a:pt x="114" y="28"/>
                      <a:pt x="113" y="30"/>
                      <a:pt x="114" y="31"/>
                    </a:cubicBezTo>
                    <a:cubicBezTo>
                      <a:pt x="120" y="31"/>
                      <a:pt x="120" y="31"/>
                      <a:pt x="120" y="31"/>
                    </a:cubicBezTo>
                    <a:cubicBezTo>
                      <a:pt x="125" y="32"/>
                      <a:pt x="127" y="39"/>
                      <a:pt x="131" y="4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19" name="Freeform 41"/>
              <p:cNvSpPr/>
              <p:nvPr/>
            </p:nvSpPr>
            <p:spPr bwMode="auto">
              <a:xfrm>
                <a:off x="2995613" y="2509838"/>
                <a:ext cx="9525" cy="11113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" y="7"/>
                  </a:cxn>
                  <a:cxn ang="0">
                    <a:pos x="0" y="7"/>
                  </a:cxn>
                  <a:cxn ang="0">
                    <a:pos x="4" y="3"/>
                  </a:cxn>
                  <a:cxn ang="0">
                    <a:pos x="4" y="0"/>
                  </a:cxn>
                  <a:cxn ang="0">
                    <a:pos x="5" y="0"/>
                  </a:cxn>
                  <a:cxn ang="0">
                    <a:pos x="6" y="0"/>
                  </a:cxn>
                </a:cxnLst>
                <a:rect l="0" t="0" r="r" b="b"/>
                <a:pathLst>
                  <a:path w="7" h="8">
                    <a:moveTo>
                      <a:pt x="6" y="0"/>
                    </a:moveTo>
                    <a:cubicBezTo>
                      <a:pt x="6" y="3"/>
                      <a:pt x="7" y="5"/>
                      <a:pt x="6" y="7"/>
                    </a:cubicBezTo>
                    <a:cubicBezTo>
                      <a:pt x="5" y="7"/>
                      <a:pt x="0" y="8"/>
                      <a:pt x="0" y="7"/>
                    </a:cubicBezTo>
                    <a:cubicBezTo>
                      <a:pt x="0" y="4"/>
                      <a:pt x="2" y="3"/>
                      <a:pt x="4" y="3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5" y="0"/>
                      <a:pt x="5" y="0"/>
                    </a:cubicBezTo>
                    <a:lnTo>
                      <a:pt x="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20" name="Freeform 42"/>
              <p:cNvSpPr/>
              <p:nvPr/>
            </p:nvSpPr>
            <p:spPr bwMode="auto">
              <a:xfrm>
                <a:off x="3082925" y="2568575"/>
                <a:ext cx="28575" cy="14288"/>
              </a:xfrm>
              <a:custGeom>
                <a:avLst/>
                <a:gdLst/>
                <a:ahLst/>
                <a:cxnLst>
                  <a:cxn ang="0">
                    <a:pos x="18" y="3"/>
                  </a:cxn>
                  <a:cxn ang="0">
                    <a:pos x="22" y="7"/>
                  </a:cxn>
                  <a:cxn ang="0">
                    <a:pos x="7" y="10"/>
                  </a:cxn>
                  <a:cxn ang="0">
                    <a:pos x="0" y="3"/>
                  </a:cxn>
                  <a:cxn ang="0">
                    <a:pos x="5" y="0"/>
                  </a:cxn>
                  <a:cxn ang="0">
                    <a:pos x="19" y="4"/>
                  </a:cxn>
                  <a:cxn ang="0">
                    <a:pos x="18" y="3"/>
                  </a:cxn>
                </a:cxnLst>
                <a:rect l="0" t="0" r="r" b="b"/>
                <a:pathLst>
                  <a:path w="22" h="10">
                    <a:moveTo>
                      <a:pt x="18" y="3"/>
                    </a:moveTo>
                    <a:cubicBezTo>
                      <a:pt x="21" y="4"/>
                      <a:pt x="22" y="5"/>
                      <a:pt x="22" y="7"/>
                    </a:cubicBezTo>
                    <a:cubicBezTo>
                      <a:pt x="17" y="8"/>
                      <a:pt x="13" y="10"/>
                      <a:pt x="7" y="10"/>
                    </a:cubicBezTo>
                    <a:cubicBezTo>
                      <a:pt x="4" y="10"/>
                      <a:pt x="0" y="7"/>
                      <a:pt x="0" y="3"/>
                    </a:cubicBezTo>
                    <a:cubicBezTo>
                      <a:pt x="0" y="1"/>
                      <a:pt x="3" y="0"/>
                      <a:pt x="5" y="0"/>
                    </a:cubicBezTo>
                    <a:cubicBezTo>
                      <a:pt x="10" y="0"/>
                      <a:pt x="16" y="3"/>
                      <a:pt x="19" y="4"/>
                    </a:cubicBezTo>
                    <a:lnTo>
                      <a:pt x="18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21" name="Freeform 43"/>
              <p:cNvSpPr/>
              <p:nvPr/>
            </p:nvSpPr>
            <p:spPr bwMode="auto">
              <a:xfrm>
                <a:off x="3267075" y="2568575"/>
                <a:ext cx="23813" cy="9525"/>
              </a:xfrm>
              <a:custGeom>
                <a:avLst/>
                <a:gdLst/>
                <a:ahLst/>
                <a:cxnLst>
                  <a:cxn ang="0">
                    <a:pos x="18" y="4"/>
                  </a:cxn>
                  <a:cxn ang="0">
                    <a:pos x="11" y="7"/>
                  </a:cxn>
                  <a:cxn ang="0">
                    <a:pos x="0" y="2"/>
                  </a:cxn>
                  <a:cxn ang="0">
                    <a:pos x="5" y="0"/>
                  </a:cxn>
                  <a:cxn ang="0">
                    <a:pos x="18" y="4"/>
                  </a:cxn>
                </a:cxnLst>
                <a:rect l="0" t="0" r="r" b="b"/>
                <a:pathLst>
                  <a:path w="18" h="7">
                    <a:moveTo>
                      <a:pt x="18" y="4"/>
                    </a:moveTo>
                    <a:cubicBezTo>
                      <a:pt x="17" y="7"/>
                      <a:pt x="14" y="7"/>
                      <a:pt x="11" y="7"/>
                    </a:cubicBezTo>
                    <a:cubicBezTo>
                      <a:pt x="6" y="7"/>
                      <a:pt x="0" y="7"/>
                      <a:pt x="0" y="2"/>
                    </a:cubicBezTo>
                    <a:cubicBezTo>
                      <a:pt x="0" y="0"/>
                      <a:pt x="4" y="0"/>
                      <a:pt x="5" y="0"/>
                    </a:cubicBezTo>
                    <a:cubicBezTo>
                      <a:pt x="6" y="0"/>
                      <a:pt x="17" y="2"/>
                      <a:pt x="18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22" name="Freeform 44"/>
              <p:cNvSpPr/>
              <p:nvPr/>
            </p:nvSpPr>
            <p:spPr bwMode="auto">
              <a:xfrm>
                <a:off x="3146425" y="2543175"/>
                <a:ext cx="100013" cy="39688"/>
              </a:xfrm>
              <a:custGeom>
                <a:avLst/>
                <a:gdLst/>
                <a:ahLst/>
                <a:cxnLst>
                  <a:cxn ang="0">
                    <a:pos x="64" y="11"/>
                  </a:cxn>
                  <a:cxn ang="0">
                    <a:pos x="75" y="21"/>
                  </a:cxn>
                  <a:cxn ang="0">
                    <a:pos x="59" y="21"/>
                  </a:cxn>
                  <a:cxn ang="0">
                    <a:pos x="51" y="24"/>
                  </a:cxn>
                  <a:cxn ang="0">
                    <a:pos x="47" y="22"/>
                  </a:cxn>
                  <a:cxn ang="0">
                    <a:pos x="37" y="30"/>
                  </a:cxn>
                  <a:cxn ang="0">
                    <a:pos x="31" y="24"/>
                  </a:cxn>
                  <a:cxn ang="0">
                    <a:pos x="11" y="23"/>
                  </a:cxn>
                  <a:cxn ang="0">
                    <a:pos x="6" y="23"/>
                  </a:cxn>
                  <a:cxn ang="0">
                    <a:pos x="6" y="27"/>
                  </a:cxn>
                  <a:cxn ang="0">
                    <a:pos x="0" y="19"/>
                  </a:cxn>
                  <a:cxn ang="0">
                    <a:pos x="3" y="18"/>
                  </a:cxn>
                  <a:cxn ang="0">
                    <a:pos x="22" y="17"/>
                  </a:cxn>
                  <a:cxn ang="0">
                    <a:pos x="19" y="8"/>
                  </a:cxn>
                  <a:cxn ang="0">
                    <a:pos x="14" y="3"/>
                  </a:cxn>
                  <a:cxn ang="0">
                    <a:pos x="17" y="0"/>
                  </a:cxn>
                  <a:cxn ang="0">
                    <a:pos x="28" y="3"/>
                  </a:cxn>
                  <a:cxn ang="0">
                    <a:pos x="41" y="1"/>
                  </a:cxn>
                  <a:cxn ang="0">
                    <a:pos x="66" y="13"/>
                  </a:cxn>
                  <a:cxn ang="0">
                    <a:pos x="64" y="11"/>
                  </a:cxn>
                </a:cxnLst>
                <a:rect l="0" t="0" r="r" b="b"/>
                <a:pathLst>
                  <a:path w="75" h="30">
                    <a:moveTo>
                      <a:pt x="64" y="11"/>
                    </a:moveTo>
                    <a:cubicBezTo>
                      <a:pt x="68" y="15"/>
                      <a:pt x="72" y="16"/>
                      <a:pt x="75" y="21"/>
                    </a:cubicBezTo>
                    <a:cubicBezTo>
                      <a:pt x="59" y="21"/>
                      <a:pt x="59" y="21"/>
                      <a:pt x="59" y="21"/>
                    </a:cubicBezTo>
                    <a:cubicBezTo>
                      <a:pt x="56" y="23"/>
                      <a:pt x="54" y="24"/>
                      <a:pt x="51" y="24"/>
                    </a:cubicBezTo>
                    <a:cubicBezTo>
                      <a:pt x="49" y="24"/>
                      <a:pt x="49" y="22"/>
                      <a:pt x="47" y="22"/>
                    </a:cubicBezTo>
                    <a:cubicBezTo>
                      <a:pt x="41" y="22"/>
                      <a:pt x="41" y="30"/>
                      <a:pt x="37" y="30"/>
                    </a:cubicBezTo>
                    <a:cubicBezTo>
                      <a:pt x="33" y="30"/>
                      <a:pt x="34" y="26"/>
                      <a:pt x="31" y="24"/>
                    </a:cubicBezTo>
                    <a:cubicBezTo>
                      <a:pt x="27" y="22"/>
                      <a:pt x="17" y="23"/>
                      <a:pt x="11" y="23"/>
                    </a:cubicBezTo>
                    <a:cubicBezTo>
                      <a:pt x="8" y="23"/>
                      <a:pt x="8" y="24"/>
                      <a:pt x="6" y="23"/>
                    </a:cubicBezTo>
                    <a:cubicBezTo>
                      <a:pt x="6" y="24"/>
                      <a:pt x="6" y="25"/>
                      <a:pt x="6" y="27"/>
                    </a:cubicBezTo>
                    <a:cubicBezTo>
                      <a:pt x="3" y="26"/>
                      <a:pt x="0" y="22"/>
                      <a:pt x="0" y="19"/>
                    </a:cubicBezTo>
                    <a:cubicBezTo>
                      <a:pt x="1" y="19"/>
                      <a:pt x="2" y="18"/>
                      <a:pt x="3" y="18"/>
                    </a:cubicBezTo>
                    <a:cubicBezTo>
                      <a:pt x="13" y="18"/>
                      <a:pt x="17" y="20"/>
                      <a:pt x="22" y="17"/>
                    </a:cubicBezTo>
                    <a:cubicBezTo>
                      <a:pt x="20" y="15"/>
                      <a:pt x="19" y="12"/>
                      <a:pt x="19" y="8"/>
                    </a:cubicBezTo>
                    <a:cubicBezTo>
                      <a:pt x="17" y="8"/>
                      <a:pt x="14" y="6"/>
                      <a:pt x="14" y="3"/>
                    </a:cubicBezTo>
                    <a:cubicBezTo>
                      <a:pt x="14" y="2"/>
                      <a:pt x="16" y="0"/>
                      <a:pt x="17" y="0"/>
                    </a:cubicBezTo>
                    <a:cubicBezTo>
                      <a:pt x="21" y="0"/>
                      <a:pt x="24" y="3"/>
                      <a:pt x="28" y="3"/>
                    </a:cubicBezTo>
                    <a:cubicBezTo>
                      <a:pt x="34" y="3"/>
                      <a:pt x="36" y="1"/>
                      <a:pt x="41" y="1"/>
                    </a:cubicBezTo>
                    <a:cubicBezTo>
                      <a:pt x="55" y="1"/>
                      <a:pt x="58" y="9"/>
                      <a:pt x="66" y="13"/>
                    </a:cubicBezTo>
                    <a:lnTo>
                      <a:pt x="64" y="1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23" name="Freeform 45"/>
              <p:cNvSpPr/>
              <p:nvPr/>
            </p:nvSpPr>
            <p:spPr bwMode="auto">
              <a:xfrm>
                <a:off x="3076575" y="2455863"/>
                <a:ext cx="9525" cy="11113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7" y="6"/>
                  </a:cxn>
                  <a:cxn ang="0">
                    <a:pos x="5" y="8"/>
                  </a:cxn>
                  <a:cxn ang="0">
                    <a:pos x="0" y="0"/>
                  </a:cxn>
                  <a:cxn ang="0">
                    <a:pos x="2" y="0"/>
                  </a:cxn>
                </a:cxnLst>
                <a:rect l="0" t="0" r="r" b="b"/>
                <a:pathLst>
                  <a:path w="7" h="8">
                    <a:moveTo>
                      <a:pt x="2" y="0"/>
                    </a:moveTo>
                    <a:cubicBezTo>
                      <a:pt x="6" y="0"/>
                      <a:pt x="7" y="3"/>
                      <a:pt x="7" y="6"/>
                    </a:cubicBezTo>
                    <a:cubicBezTo>
                      <a:pt x="7" y="7"/>
                      <a:pt x="6" y="8"/>
                      <a:pt x="5" y="8"/>
                    </a:cubicBezTo>
                    <a:cubicBezTo>
                      <a:pt x="0" y="8"/>
                      <a:pt x="0" y="3"/>
                      <a:pt x="0" y="0"/>
                    </a:cubicBezTo>
                    <a:cubicBezTo>
                      <a:pt x="0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24" name="Freeform 46"/>
              <p:cNvSpPr/>
              <p:nvPr/>
            </p:nvSpPr>
            <p:spPr bwMode="auto">
              <a:xfrm>
                <a:off x="3068638" y="2422525"/>
                <a:ext cx="14288" cy="4763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6" y="0"/>
                  </a:cxn>
                  <a:cxn ang="0">
                    <a:pos x="11" y="3"/>
                  </a:cxn>
                  <a:cxn ang="0">
                    <a:pos x="0" y="3"/>
                  </a:cxn>
                </a:cxnLst>
                <a:rect l="0" t="0" r="r" b="b"/>
                <a:pathLst>
                  <a:path w="11" h="4">
                    <a:moveTo>
                      <a:pt x="0" y="3"/>
                    </a:moveTo>
                    <a:cubicBezTo>
                      <a:pt x="1" y="2"/>
                      <a:pt x="4" y="0"/>
                      <a:pt x="6" y="0"/>
                    </a:cubicBezTo>
                    <a:cubicBezTo>
                      <a:pt x="9" y="0"/>
                      <a:pt x="10" y="2"/>
                      <a:pt x="11" y="3"/>
                    </a:cubicBezTo>
                    <a:cubicBezTo>
                      <a:pt x="7" y="4"/>
                      <a:pt x="2" y="3"/>
                      <a:pt x="0" y="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25" name="Freeform 47"/>
              <p:cNvSpPr/>
              <p:nvPr/>
            </p:nvSpPr>
            <p:spPr bwMode="auto">
              <a:xfrm>
                <a:off x="3094038" y="2428875"/>
                <a:ext cx="4763" cy="6350"/>
              </a:xfrm>
              <a:custGeom>
                <a:avLst/>
                <a:gdLst/>
                <a:ahLst/>
                <a:cxnLst>
                  <a:cxn ang="0">
                    <a:pos x="3" y="4"/>
                  </a:cxn>
                  <a:cxn ang="0">
                    <a:pos x="1" y="0"/>
                  </a:cxn>
                  <a:cxn ang="0">
                    <a:pos x="3" y="4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cubicBezTo>
                      <a:pt x="2" y="4"/>
                      <a:pt x="0" y="1"/>
                      <a:pt x="1" y="0"/>
                    </a:cubicBez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26" name="Freeform 48"/>
              <p:cNvSpPr/>
              <p:nvPr/>
            </p:nvSpPr>
            <p:spPr bwMode="auto">
              <a:xfrm>
                <a:off x="3154363" y="2517775"/>
                <a:ext cx="11113" cy="7938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0" y="7"/>
                  </a:cxn>
                  <a:cxn ang="0">
                    <a:pos x="2" y="7"/>
                  </a:cxn>
                  <a:cxn ang="0">
                    <a:pos x="9" y="4"/>
                  </a:cxn>
                  <a:cxn ang="0">
                    <a:pos x="9" y="0"/>
                  </a:cxn>
                  <a:cxn ang="0">
                    <a:pos x="0" y="4"/>
                  </a:cxn>
                </a:cxnLst>
                <a:rect l="0" t="0" r="r" b="b"/>
                <a:pathLst>
                  <a:path w="9" h="7">
                    <a:moveTo>
                      <a:pt x="0" y="4"/>
                    </a:moveTo>
                    <a:cubicBezTo>
                      <a:pt x="0" y="5"/>
                      <a:pt x="0" y="6"/>
                      <a:pt x="0" y="7"/>
                    </a:cubicBezTo>
                    <a:cubicBezTo>
                      <a:pt x="0" y="7"/>
                      <a:pt x="1" y="7"/>
                      <a:pt x="2" y="7"/>
                    </a:cubicBezTo>
                    <a:cubicBezTo>
                      <a:pt x="4" y="7"/>
                      <a:pt x="7" y="6"/>
                      <a:pt x="9" y="4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7" y="3"/>
                      <a:pt x="4" y="5"/>
                      <a:pt x="0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27" name="Freeform 49"/>
              <p:cNvSpPr/>
              <p:nvPr/>
            </p:nvSpPr>
            <p:spPr bwMode="auto">
              <a:xfrm>
                <a:off x="2301875" y="1979613"/>
                <a:ext cx="966788" cy="473075"/>
              </a:xfrm>
              <a:custGeom>
                <a:avLst/>
                <a:gdLst/>
                <a:ahLst/>
                <a:cxnLst>
                  <a:cxn ang="0">
                    <a:pos x="543" y="285"/>
                  </a:cxn>
                  <a:cxn ang="0">
                    <a:pos x="555" y="317"/>
                  </a:cxn>
                  <a:cxn ang="0">
                    <a:pos x="560" y="338"/>
                  </a:cxn>
                  <a:cxn ang="0">
                    <a:pos x="542" y="345"/>
                  </a:cxn>
                  <a:cxn ang="0">
                    <a:pos x="507" y="287"/>
                  </a:cxn>
                  <a:cxn ang="0">
                    <a:pos x="474" y="283"/>
                  </a:cxn>
                  <a:cxn ang="0">
                    <a:pos x="460" y="283"/>
                  </a:cxn>
                  <a:cxn ang="0">
                    <a:pos x="443" y="286"/>
                  </a:cxn>
                  <a:cxn ang="0">
                    <a:pos x="412" y="292"/>
                  </a:cxn>
                  <a:cxn ang="0">
                    <a:pos x="393" y="291"/>
                  </a:cxn>
                  <a:cxn ang="0">
                    <a:pos x="357" y="309"/>
                  </a:cxn>
                  <a:cxn ang="0">
                    <a:pos x="343" y="342"/>
                  </a:cxn>
                  <a:cxn ang="0">
                    <a:pos x="282" y="290"/>
                  </a:cxn>
                  <a:cxn ang="0">
                    <a:pos x="246" y="281"/>
                  </a:cxn>
                  <a:cxn ang="0">
                    <a:pos x="207" y="262"/>
                  </a:cxn>
                  <a:cxn ang="0">
                    <a:pos x="170" y="268"/>
                  </a:cxn>
                  <a:cxn ang="0">
                    <a:pos x="95" y="252"/>
                  </a:cxn>
                  <a:cxn ang="0">
                    <a:pos x="47" y="214"/>
                  </a:cxn>
                  <a:cxn ang="0">
                    <a:pos x="4" y="141"/>
                  </a:cxn>
                  <a:cxn ang="0">
                    <a:pos x="4" y="95"/>
                  </a:cxn>
                  <a:cxn ang="0">
                    <a:pos x="0" y="23"/>
                  </a:cxn>
                  <a:cxn ang="0">
                    <a:pos x="20" y="27"/>
                  </a:cxn>
                  <a:cxn ang="0">
                    <a:pos x="20" y="5"/>
                  </a:cxn>
                  <a:cxn ang="0">
                    <a:pos x="373" y="0"/>
                  </a:cxn>
                  <a:cxn ang="0">
                    <a:pos x="406" y="11"/>
                  </a:cxn>
                  <a:cxn ang="0">
                    <a:pos x="408" y="45"/>
                  </a:cxn>
                  <a:cxn ang="0">
                    <a:pos x="423" y="42"/>
                  </a:cxn>
                  <a:cxn ang="0">
                    <a:pos x="441" y="40"/>
                  </a:cxn>
                  <a:cxn ang="0">
                    <a:pos x="456" y="42"/>
                  </a:cxn>
                  <a:cxn ang="0">
                    <a:pos x="472" y="47"/>
                  </a:cxn>
                  <a:cxn ang="0">
                    <a:pos x="510" y="48"/>
                  </a:cxn>
                  <a:cxn ang="0">
                    <a:pos x="490" y="54"/>
                  </a:cxn>
                  <a:cxn ang="0">
                    <a:pos x="472" y="69"/>
                  </a:cxn>
                  <a:cxn ang="0">
                    <a:pos x="471" y="121"/>
                  </a:cxn>
                  <a:cxn ang="0">
                    <a:pos x="480" y="88"/>
                  </a:cxn>
                  <a:cxn ang="0">
                    <a:pos x="501" y="57"/>
                  </a:cxn>
                  <a:cxn ang="0">
                    <a:pos x="516" y="87"/>
                  </a:cxn>
                  <a:cxn ang="0">
                    <a:pos x="531" y="97"/>
                  </a:cxn>
                  <a:cxn ang="0">
                    <a:pos x="527" y="123"/>
                  </a:cxn>
                  <a:cxn ang="0">
                    <a:pos x="564" y="97"/>
                  </a:cxn>
                  <a:cxn ang="0">
                    <a:pos x="610" y="84"/>
                  </a:cxn>
                  <a:cxn ang="0">
                    <a:pos x="653" y="65"/>
                  </a:cxn>
                  <a:cxn ang="0">
                    <a:pos x="675" y="63"/>
                  </a:cxn>
                  <a:cxn ang="0">
                    <a:pos x="699" y="28"/>
                  </a:cxn>
                  <a:cxn ang="0">
                    <a:pos x="726" y="73"/>
                  </a:cxn>
                  <a:cxn ang="0">
                    <a:pos x="701" y="80"/>
                  </a:cxn>
                  <a:cxn ang="0">
                    <a:pos x="681" y="113"/>
                  </a:cxn>
                  <a:cxn ang="0">
                    <a:pos x="690" y="118"/>
                  </a:cxn>
                  <a:cxn ang="0">
                    <a:pos x="676" y="122"/>
                  </a:cxn>
                  <a:cxn ang="0">
                    <a:pos x="648" y="132"/>
                  </a:cxn>
                  <a:cxn ang="0">
                    <a:pos x="642" y="134"/>
                  </a:cxn>
                  <a:cxn ang="0">
                    <a:pos x="635" y="137"/>
                  </a:cxn>
                  <a:cxn ang="0">
                    <a:pos x="627" y="161"/>
                  </a:cxn>
                  <a:cxn ang="0">
                    <a:pos x="622" y="159"/>
                  </a:cxn>
                  <a:cxn ang="0">
                    <a:pos x="615" y="186"/>
                  </a:cxn>
                  <a:cxn ang="0">
                    <a:pos x="614" y="178"/>
                  </a:cxn>
                  <a:cxn ang="0">
                    <a:pos x="608" y="170"/>
                  </a:cxn>
                  <a:cxn ang="0">
                    <a:pos x="611" y="192"/>
                  </a:cxn>
                  <a:cxn ang="0">
                    <a:pos x="614" y="196"/>
                  </a:cxn>
                  <a:cxn ang="0">
                    <a:pos x="614" y="205"/>
                  </a:cxn>
                  <a:cxn ang="0">
                    <a:pos x="607" y="213"/>
                  </a:cxn>
                  <a:cxn ang="0">
                    <a:pos x="607" y="221"/>
                  </a:cxn>
                  <a:cxn ang="0">
                    <a:pos x="589" y="232"/>
                  </a:cxn>
                </a:cxnLst>
                <a:rect l="0" t="0" r="r" b="b"/>
                <a:pathLst>
                  <a:path w="726" h="356">
                    <a:moveTo>
                      <a:pt x="590" y="233"/>
                    </a:moveTo>
                    <a:cubicBezTo>
                      <a:pt x="569" y="245"/>
                      <a:pt x="543" y="253"/>
                      <a:pt x="543" y="285"/>
                    </a:cubicBezTo>
                    <a:cubicBezTo>
                      <a:pt x="543" y="300"/>
                      <a:pt x="555" y="304"/>
                      <a:pt x="555" y="318"/>
                    </a:cubicBezTo>
                    <a:cubicBezTo>
                      <a:pt x="555" y="317"/>
                      <a:pt x="555" y="317"/>
                      <a:pt x="555" y="317"/>
                    </a:cubicBezTo>
                    <a:cubicBezTo>
                      <a:pt x="555" y="320"/>
                      <a:pt x="555" y="320"/>
                      <a:pt x="555" y="320"/>
                    </a:cubicBezTo>
                    <a:cubicBezTo>
                      <a:pt x="556" y="326"/>
                      <a:pt x="560" y="330"/>
                      <a:pt x="560" y="338"/>
                    </a:cubicBezTo>
                    <a:cubicBezTo>
                      <a:pt x="560" y="347"/>
                      <a:pt x="558" y="356"/>
                      <a:pt x="551" y="356"/>
                    </a:cubicBezTo>
                    <a:cubicBezTo>
                      <a:pt x="544" y="356"/>
                      <a:pt x="544" y="349"/>
                      <a:pt x="542" y="345"/>
                    </a:cubicBezTo>
                    <a:cubicBezTo>
                      <a:pt x="537" y="338"/>
                      <a:pt x="532" y="335"/>
                      <a:pt x="529" y="328"/>
                    </a:cubicBezTo>
                    <a:cubicBezTo>
                      <a:pt x="522" y="314"/>
                      <a:pt x="527" y="287"/>
                      <a:pt x="507" y="287"/>
                    </a:cubicBezTo>
                    <a:cubicBezTo>
                      <a:pt x="503" y="287"/>
                      <a:pt x="502" y="293"/>
                      <a:pt x="498" y="293"/>
                    </a:cubicBezTo>
                    <a:cubicBezTo>
                      <a:pt x="490" y="293"/>
                      <a:pt x="485" y="283"/>
                      <a:pt x="474" y="283"/>
                    </a:cubicBezTo>
                    <a:cubicBezTo>
                      <a:pt x="468" y="283"/>
                      <a:pt x="467" y="286"/>
                      <a:pt x="463" y="286"/>
                    </a:cubicBezTo>
                    <a:cubicBezTo>
                      <a:pt x="462" y="286"/>
                      <a:pt x="460" y="284"/>
                      <a:pt x="460" y="283"/>
                    </a:cubicBezTo>
                    <a:cubicBezTo>
                      <a:pt x="453" y="285"/>
                      <a:pt x="444" y="284"/>
                      <a:pt x="436" y="286"/>
                    </a:cubicBezTo>
                    <a:cubicBezTo>
                      <a:pt x="441" y="288"/>
                      <a:pt x="440" y="288"/>
                      <a:pt x="443" y="286"/>
                    </a:cubicBezTo>
                    <a:cubicBezTo>
                      <a:pt x="442" y="293"/>
                      <a:pt x="438" y="297"/>
                      <a:pt x="443" y="301"/>
                    </a:cubicBezTo>
                    <a:cubicBezTo>
                      <a:pt x="431" y="307"/>
                      <a:pt x="421" y="292"/>
                      <a:pt x="412" y="292"/>
                    </a:cubicBezTo>
                    <a:cubicBezTo>
                      <a:pt x="409" y="292"/>
                      <a:pt x="408" y="295"/>
                      <a:pt x="405" y="295"/>
                    </a:cubicBezTo>
                    <a:cubicBezTo>
                      <a:pt x="400" y="295"/>
                      <a:pt x="398" y="291"/>
                      <a:pt x="393" y="291"/>
                    </a:cubicBezTo>
                    <a:cubicBezTo>
                      <a:pt x="380" y="291"/>
                      <a:pt x="374" y="302"/>
                      <a:pt x="368" y="307"/>
                    </a:cubicBezTo>
                    <a:cubicBezTo>
                      <a:pt x="365" y="311"/>
                      <a:pt x="361" y="308"/>
                      <a:pt x="357" y="309"/>
                    </a:cubicBezTo>
                    <a:cubicBezTo>
                      <a:pt x="347" y="313"/>
                      <a:pt x="341" y="325"/>
                      <a:pt x="341" y="338"/>
                    </a:cubicBezTo>
                    <a:cubicBezTo>
                      <a:pt x="341" y="339"/>
                      <a:pt x="343" y="341"/>
                      <a:pt x="343" y="342"/>
                    </a:cubicBezTo>
                    <a:cubicBezTo>
                      <a:pt x="336" y="342"/>
                      <a:pt x="325" y="339"/>
                      <a:pt x="321" y="336"/>
                    </a:cubicBezTo>
                    <a:cubicBezTo>
                      <a:pt x="307" y="322"/>
                      <a:pt x="308" y="290"/>
                      <a:pt x="282" y="290"/>
                    </a:cubicBezTo>
                    <a:cubicBezTo>
                      <a:pt x="272" y="290"/>
                      <a:pt x="275" y="302"/>
                      <a:pt x="266" y="302"/>
                    </a:cubicBezTo>
                    <a:cubicBezTo>
                      <a:pt x="257" y="302"/>
                      <a:pt x="250" y="287"/>
                      <a:pt x="246" y="281"/>
                    </a:cubicBezTo>
                    <a:cubicBezTo>
                      <a:pt x="239" y="268"/>
                      <a:pt x="230" y="266"/>
                      <a:pt x="215" y="262"/>
                    </a:cubicBezTo>
                    <a:cubicBezTo>
                      <a:pt x="207" y="262"/>
                      <a:pt x="207" y="262"/>
                      <a:pt x="207" y="262"/>
                    </a:cubicBezTo>
                    <a:cubicBezTo>
                      <a:pt x="207" y="268"/>
                      <a:pt x="207" y="268"/>
                      <a:pt x="207" y="268"/>
                    </a:cubicBezTo>
                    <a:cubicBezTo>
                      <a:pt x="170" y="268"/>
                      <a:pt x="170" y="268"/>
                      <a:pt x="170" y="268"/>
                    </a:cubicBezTo>
                    <a:cubicBezTo>
                      <a:pt x="123" y="252"/>
                      <a:pt x="123" y="252"/>
                      <a:pt x="123" y="252"/>
                    </a:cubicBezTo>
                    <a:cubicBezTo>
                      <a:pt x="95" y="252"/>
                      <a:pt x="95" y="252"/>
                      <a:pt x="95" y="252"/>
                    </a:cubicBezTo>
                    <a:cubicBezTo>
                      <a:pt x="88" y="239"/>
                      <a:pt x="66" y="230"/>
                      <a:pt x="50" y="223"/>
                    </a:cubicBezTo>
                    <a:cubicBezTo>
                      <a:pt x="47" y="222"/>
                      <a:pt x="48" y="217"/>
                      <a:pt x="47" y="214"/>
                    </a:cubicBezTo>
                    <a:cubicBezTo>
                      <a:pt x="40" y="198"/>
                      <a:pt x="28" y="193"/>
                      <a:pt x="30" y="175"/>
                    </a:cubicBezTo>
                    <a:cubicBezTo>
                      <a:pt x="21" y="174"/>
                      <a:pt x="11" y="154"/>
                      <a:pt x="4" y="141"/>
                    </a:cubicBezTo>
                    <a:cubicBezTo>
                      <a:pt x="2" y="137"/>
                      <a:pt x="6" y="134"/>
                      <a:pt x="8" y="133"/>
                    </a:cubicBezTo>
                    <a:cubicBezTo>
                      <a:pt x="3" y="123"/>
                      <a:pt x="8" y="107"/>
                      <a:pt x="4" y="95"/>
                    </a:cubicBezTo>
                    <a:cubicBezTo>
                      <a:pt x="0" y="85"/>
                      <a:pt x="11" y="60"/>
                      <a:pt x="11" y="46"/>
                    </a:cubicBezTo>
                    <a:cubicBezTo>
                      <a:pt x="11" y="36"/>
                      <a:pt x="0" y="32"/>
                      <a:pt x="0" y="23"/>
                    </a:cubicBezTo>
                    <a:cubicBezTo>
                      <a:pt x="0" y="20"/>
                      <a:pt x="5" y="20"/>
                      <a:pt x="7" y="20"/>
                    </a:cubicBezTo>
                    <a:cubicBezTo>
                      <a:pt x="13" y="20"/>
                      <a:pt x="17" y="23"/>
                      <a:pt x="20" y="27"/>
                    </a:cubicBezTo>
                    <a:cubicBezTo>
                      <a:pt x="22" y="24"/>
                      <a:pt x="26" y="19"/>
                      <a:pt x="26" y="15"/>
                    </a:cubicBezTo>
                    <a:cubicBezTo>
                      <a:pt x="26" y="11"/>
                      <a:pt x="22" y="10"/>
                      <a:pt x="20" y="5"/>
                    </a:cubicBezTo>
                    <a:cubicBezTo>
                      <a:pt x="373" y="5"/>
                      <a:pt x="373" y="5"/>
                      <a:pt x="373" y="5"/>
                    </a:cubicBezTo>
                    <a:cubicBezTo>
                      <a:pt x="373" y="0"/>
                      <a:pt x="373" y="0"/>
                      <a:pt x="373" y="0"/>
                    </a:cubicBezTo>
                    <a:cubicBezTo>
                      <a:pt x="379" y="4"/>
                      <a:pt x="378" y="8"/>
                      <a:pt x="384" y="11"/>
                    </a:cubicBezTo>
                    <a:cubicBezTo>
                      <a:pt x="406" y="11"/>
                      <a:pt x="406" y="11"/>
                      <a:pt x="406" y="11"/>
                    </a:cubicBezTo>
                    <a:cubicBezTo>
                      <a:pt x="415" y="20"/>
                      <a:pt x="426" y="20"/>
                      <a:pt x="443" y="20"/>
                    </a:cubicBezTo>
                    <a:cubicBezTo>
                      <a:pt x="431" y="28"/>
                      <a:pt x="418" y="32"/>
                      <a:pt x="408" y="45"/>
                    </a:cubicBezTo>
                    <a:cubicBezTo>
                      <a:pt x="415" y="45"/>
                      <a:pt x="415" y="45"/>
                      <a:pt x="415" y="45"/>
                    </a:cubicBezTo>
                    <a:cubicBezTo>
                      <a:pt x="418" y="43"/>
                      <a:pt x="420" y="42"/>
                      <a:pt x="423" y="42"/>
                    </a:cubicBezTo>
                    <a:cubicBezTo>
                      <a:pt x="425" y="46"/>
                      <a:pt x="426" y="46"/>
                      <a:pt x="429" y="46"/>
                    </a:cubicBezTo>
                    <a:cubicBezTo>
                      <a:pt x="437" y="46"/>
                      <a:pt x="437" y="40"/>
                      <a:pt x="441" y="40"/>
                    </a:cubicBezTo>
                    <a:cubicBezTo>
                      <a:pt x="446" y="40"/>
                      <a:pt x="454" y="32"/>
                      <a:pt x="461" y="31"/>
                    </a:cubicBezTo>
                    <a:cubicBezTo>
                      <a:pt x="461" y="37"/>
                      <a:pt x="458" y="38"/>
                      <a:pt x="456" y="42"/>
                    </a:cubicBezTo>
                    <a:cubicBezTo>
                      <a:pt x="465" y="42"/>
                      <a:pt x="465" y="42"/>
                      <a:pt x="465" y="42"/>
                    </a:cubicBezTo>
                    <a:cubicBezTo>
                      <a:pt x="465" y="45"/>
                      <a:pt x="469" y="47"/>
                      <a:pt x="472" y="47"/>
                    </a:cubicBezTo>
                    <a:cubicBezTo>
                      <a:pt x="478" y="47"/>
                      <a:pt x="480" y="43"/>
                      <a:pt x="484" y="43"/>
                    </a:cubicBezTo>
                    <a:cubicBezTo>
                      <a:pt x="495" y="43"/>
                      <a:pt x="500" y="48"/>
                      <a:pt x="510" y="48"/>
                    </a:cubicBezTo>
                    <a:cubicBezTo>
                      <a:pt x="510" y="54"/>
                      <a:pt x="510" y="54"/>
                      <a:pt x="510" y="54"/>
                    </a:cubicBezTo>
                    <a:cubicBezTo>
                      <a:pt x="503" y="56"/>
                      <a:pt x="493" y="54"/>
                      <a:pt x="490" y="54"/>
                    </a:cubicBezTo>
                    <a:cubicBezTo>
                      <a:pt x="480" y="54"/>
                      <a:pt x="462" y="66"/>
                      <a:pt x="462" y="75"/>
                    </a:cubicBezTo>
                    <a:cubicBezTo>
                      <a:pt x="466" y="72"/>
                      <a:pt x="468" y="69"/>
                      <a:pt x="472" y="69"/>
                    </a:cubicBezTo>
                    <a:cubicBezTo>
                      <a:pt x="465" y="78"/>
                      <a:pt x="461" y="101"/>
                      <a:pt x="461" y="112"/>
                    </a:cubicBezTo>
                    <a:cubicBezTo>
                      <a:pt x="461" y="117"/>
                      <a:pt x="466" y="121"/>
                      <a:pt x="471" y="121"/>
                    </a:cubicBezTo>
                    <a:cubicBezTo>
                      <a:pt x="478" y="121"/>
                      <a:pt x="480" y="108"/>
                      <a:pt x="480" y="102"/>
                    </a:cubicBezTo>
                    <a:cubicBezTo>
                      <a:pt x="480" y="97"/>
                      <a:pt x="480" y="88"/>
                      <a:pt x="480" y="88"/>
                    </a:cubicBezTo>
                    <a:cubicBezTo>
                      <a:pt x="480" y="82"/>
                      <a:pt x="480" y="69"/>
                      <a:pt x="485" y="69"/>
                    </a:cubicBezTo>
                    <a:cubicBezTo>
                      <a:pt x="501" y="68"/>
                      <a:pt x="494" y="57"/>
                      <a:pt x="501" y="57"/>
                    </a:cubicBezTo>
                    <a:cubicBezTo>
                      <a:pt x="504" y="57"/>
                      <a:pt x="521" y="65"/>
                      <a:pt x="521" y="70"/>
                    </a:cubicBezTo>
                    <a:cubicBezTo>
                      <a:pt x="521" y="77"/>
                      <a:pt x="517" y="81"/>
                      <a:pt x="516" y="87"/>
                    </a:cubicBezTo>
                    <a:cubicBezTo>
                      <a:pt x="521" y="87"/>
                      <a:pt x="520" y="85"/>
                      <a:pt x="525" y="84"/>
                    </a:cubicBezTo>
                    <a:cubicBezTo>
                      <a:pt x="526" y="91"/>
                      <a:pt x="526" y="94"/>
                      <a:pt x="531" y="97"/>
                    </a:cubicBezTo>
                    <a:cubicBezTo>
                      <a:pt x="526" y="103"/>
                      <a:pt x="521" y="106"/>
                      <a:pt x="521" y="112"/>
                    </a:cubicBezTo>
                    <a:cubicBezTo>
                      <a:pt x="521" y="117"/>
                      <a:pt x="523" y="123"/>
                      <a:pt x="527" y="123"/>
                    </a:cubicBezTo>
                    <a:cubicBezTo>
                      <a:pt x="539" y="123"/>
                      <a:pt x="559" y="112"/>
                      <a:pt x="568" y="108"/>
                    </a:cubicBezTo>
                    <a:cubicBezTo>
                      <a:pt x="567" y="103"/>
                      <a:pt x="565" y="99"/>
                      <a:pt x="564" y="97"/>
                    </a:cubicBezTo>
                    <a:cubicBezTo>
                      <a:pt x="567" y="97"/>
                      <a:pt x="567" y="97"/>
                      <a:pt x="569" y="97"/>
                    </a:cubicBezTo>
                    <a:cubicBezTo>
                      <a:pt x="582" y="97"/>
                      <a:pt x="610" y="101"/>
                      <a:pt x="610" y="84"/>
                    </a:cubicBezTo>
                    <a:cubicBezTo>
                      <a:pt x="611" y="84"/>
                      <a:pt x="627" y="68"/>
                      <a:pt x="630" y="66"/>
                    </a:cubicBezTo>
                    <a:cubicBezTo>
                      <a:pt x="632" y="64"/>
                      <a:pt x="643" y="65"/>
                      <a:pt x="653" y="65"/>
                    </a:cubicBezTo>
                    <a:cubicBezTo>
                      <a:pt x="657" y="65"/>
                      <a:pt x="660" y="65"/>
                      <a:pt x="664" y="65"/>
                    </a:cubicBezTo>
                    <a:cubicBezTo>
                      <a:pt x="668" y="65"/>
                      <a:pt x="672" y="63"/>
                      <a:pt x="675" y="63"/>
                    </a:cubicBezTo>
                    <a:cubicBezTo>
                      <a:pt x="680" y="62"/>
                      <a:pt x="678" y="61"/>
                      <a:pt x="680" y="59"/>
                    </a:cubicBezTo>
                    <a:cubicBezTo>
                      <a:pt x="688" y="51"/>
                      <a:pt x="688" y="36"/>
                      <a:pt x="699" y="28"/>
                    </a:cubicBezTo>
                    <a:cubicBezTo>
                      <a:pt x="704" y="35"/>
                      <a:pt x="712" y="25"/>
                      <a:pt x="716" y="32"/>
                    </a:cubicBezTo>
                    <a:cubicBezTo>
                      <a:pt x="723" y="44"/>
                      <a:pt x="717" y="62"/>
                      <a:pt x="726" y="73"/>
                    </a:cubicBezTo>
                    <a:cubicBezTo>
                      <a:pt x="723" y="77"/>
                      <a:pt x="718" y="80"/>
                      <a:pt x="712" y="80"/>
                    </a:cubicBezTo>
                    <a:cubicBezTo>
                      <a:pt x="706" y="80"/>
                      <a:pt x="706" y="78"/>
                      <a:pt x="701" y="80"/>
                    </a:cubicBezTo>
                    <a:cubicBezTo>
                      <a:pt x="694" y="87"/>
                      <a:pt x="679" y="92"/>
                      <a:pt x="679" y="109"/>
                    </a:cubicBezTo>
                    <a:cubicBezTo>
                      <a:pt x="679" y="110"/>
                      <a:pt x="680" y="112"/>
                      <a:pt x="681" y="113"/>
                    </a:cubicBezTo>
                    <a:cubicBezTo>
                      <a:pt x="681" y="115"/>
                      <a:pt x="683" y="121"/>
                      <a:pt x="686" y="121"/>
                    </a:cubicBezTo>
                    <a:cubicBezTo>
                      <a:pt x="687" y="121"/>
                      <a:pt x="690" y="118"/>
                      <a:pt x="690" y="118"/>
                    </a:cubicBezTo>
                    <a:cubicBezTo>
                      <a:pt x="690" y="121"/>
                      <a:pt x="690" y="121"/>
                      <a:pt x="690" y="121"/>
                    </a:cubicBezTo>
                    <a:cubicBezTo>
                      <a:pt x="685" y="122"/>
                      <a:pt x="678" y="124"/>
                      <a:pt x="676" y="122"/>
                    </a:cubicBezTo>
                    <a:cubicBezTo>
                      <a:pt x="667" y="129"/>
                      <a:pt x="652" y="126"/>
                      <a:pt x="643" y="132"/>
                    </a:cubicBezTo>
                    <a:cubicBezTo>
                      <a:pt x="648" y="132"/>
                      <a:pt x="648" y="132"/>
                      <a:pt x="648" y="132"/>
                    </a:cubicBezTo>
                    <a:cubicBezTo>
                      <a:pt x="652" y="132"/>
                      <a:pt x="656" y="129"/>
                      <a:pt x="659" y="132"/>
                    </a:cubicBezTo>
                    <a:cubicBezTo>
                      <a:pt x="653" y="134"/>
                      <a:pt x="648" y="134"/>
                      <a:pt x="642" y="134"/>
                    </a:cubicBezTo>
                    <a:cubicBezTo>
                      <a:pt x="641" y="134"/>
                      <a:pt x="639" y="133"/>
                      <a:pt x="638" y="133"/>
                    </a:cubicBezTo>
                    <a:cubicBezTo>
                      <a:pt x="637" y="134"/>
                      <a:pt x="635" y="135"/>
                      <a:pt x="635" y="137"/>
                    </a:cubicBezTo>
                    <a:cubicBezTo>
                      <a:pt x="635" y="139"/>
                      <a:pt x="639" y="142"/>
                      <a:pt x="639" y="142"/>
                    </a:cubicBezTo>
                    <a:cubicBezTo>
                      <a:pt x="638" y="145"/>
                      <a:pt x="630" y="161"/>
                      <a:pt x="627" y="161"/>
                    </a:cubicBezTo>
                    <a:cubicBezTo>
                      <a:pt x="626" y="161"/>
                      <a:pt x="625" y="158"/>
                      <a:pt x="624" y="157"/>
                    </a:cubicBezTo>
                    <a:cubicBezTo>
                      <a:pt x="622" y="159"/>
                      <a:pt x="622" y="159"/>
                      <a:pt x="622" y="159"/>
                    </a:cubicBezTo>
                    <a:cubicBezTo>
                      <a:pt x="623" y="163"/>
                      <a:pt x="626" y="164"/>
                      <a:pt x="626" y="168"/>
                    </a:cubicBezTo>
                    <a:cubicBezTo>
                      <a:pt x="626" y="170"/>
                      <a:pt x="617" y="186"/>
                      <a:pt x="615" y="186"/>
                    </a:cubicBezTo>
                    <a:cubicBezTo>
                      <a:pt x="615" y="186"/>
                      <a:pt x="614" y="184"/>
                      <a:pt x="614" y="183"/>
                    </a:cubicBezTo>
                    <a:cubicBezTo>
                      <a:pt x="614" y="181"/>
                      <a:pt x="614" y="180"/>
                      <a:pt x="614" y="178"/>
                    </a:cubicBezTo>
                    <a:cubicBezTo>
                      <a:pt x="614" y="175"/>
                      <a:pt x="610" y="168"/>
                      <a:pt x="609" y="164"/>
                    </a:cubicBezTo>
                    <a:cubicBezTo>
                      <a:pt x="608" y="166"/>
                      <a:pt x="608" y="170"/>
                      <a:pt x="608" y="170"/>
                    </a:cubicBezTo>
                    <a:cubicBezTo>
                      <a:pt x="608" y="173"/>
                      <a:pt x="611" y="181"/>
                      <a:pt x="611" y="185"/>
                    </a:cubicBezTo>
                    <a:cubicBezTo>
                      <a:pt x="611" y="189"/>
                      <a:pt x="608" y="189"/>
                      <a:pt x="611" y="192"/>
                    </a:cubicBezTo>
                    <a:cubicBezTo>
                      <a:pt x="612" y="192"/>
                      <a:pt x="613" y="192"/>
                      <a:pt x="614" y="192"/>
                    </a:cubicBezTo>
                    <a:cubicBezTo>
                      <a:pt x="614" y="193"/>
                      <a:pt x="614" y="195"/>
                      <a:pt x="614" y="196"/>
                    </a:cubicBezTo>
                    <a:cubicBezTo>
                      <a:pt x="614" y="200"/>
                      <a:pt x="610" y="201"/>
                      <a:pt x="608" y="201"/>
                    </a:cubicBezTo>
                    <a:cubicBezTo>
                      <a:pt x="610" y="205"/>
                      <a:pt x="612" y="205"/>
                      <a:pt x="614" y="205"/>
                    </a:cubicBezTo>
                    <a:cubicBezTo>
                      <a:pt x="613" y="210"/>
                      <a:pt x="611" y="210"/>
                      <a:pt x="607" y="210"/>
                    </a:cubicBezTo>
                    <a:cubicBezTo>
                      <a:pt x="607" y="213"/>
                      <a:pt x="607" y="213"/>
                      <a:pt x="607" y="213"/>
                    </a:cubicBezTo>
                    <a:cubicBezTo>
                      <a:pt x="612" y="216"/>
                      <a:pt x="612" y="216"/>
                      <a:pt x="612" y="216"/>
                    </a:cubicBezTo>
                    <a:cubicBezTo>
                      <a:pt x="611" y="218"/>
                      <a:pt x="610" y="221"/>
                      <a:pt x="607" y="221"/>
                    </a:cubicBezTo>
                    <a:cubicBezTo>
                      <a:pt x="602" y="222"/>
                      <a:pt x="600" y="226"/>
                      <a:pt x="596" y="226"/>
                    </a:cubicBezTo>
                    <a:cubicBezTo>
                      <a:pt x="591" y="228"/>
                      <a:pt x="591" y="230"/>
                      <a:pt x="589" y="232"/>
                    </a:cubicBezTo>
                    <a:lnTo>
                      <a:pt x="590" y="23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28" name="Freeform 50"/>
              <p:cNvSpPr/>
              <p:nvPr/>
            </p:nvSpPr>
            <p:spPr bwMode="auto">
              <a:xfrm>
                <a:off x="2030413" y="1400175"/>
                <a:ext cx="1425575" cy="736600"/>
              </a:xfrm>
              <a:custGeom>
                <a:avLst/>
                <a:gdLst/>
                <a:ahLst/>
                <a:cxnLst>
                  <a:cxn ang="0">
                    <a:pos x="950" y="501"/>
                  </a:cxn>
                  <a:cxn ang="0">
                    <a:pos x="950" y="527"/>
                  </a:cxn>
                  <a:cxn ang="0">
                    <a:pos x="955" y="469"/>
                  </a:cxn>
                  <a:cxn ang="0">
                    <a:pos x="944" y="436"/>
                  </a:cxn>
                  <a:cxn ang="0">
                    <a:pos x="982" y="418"/>
                  </a:cxn>
                  <a:cxn ang="0">
                    <a:pos x="1060" y="356"/>
                  </a:cxn>
                  <a:cxn ang="0">
                    <a:pos x="1050" y="346"/>
                  </a:cxn>
                  <a:cxn ang="0">
                    <a:pos x="991" y="310"/>
                  </a:cxn>
                  <a:cxn ang="0">
                    <a:pos x="965" y="247"/>
                  </a:cxn>
                  <a:cxn ang="0">
                    <a:pos x="908" y="267"/>
                  </a:cxn>
                  <a:cxn ang="0">
                    <a:pos x="831" y="204"/>
                  </a:cxn>
                  <a:cxn ang="0">
                    <a:pos x="794" y="247"/>
                  </a:cxn>
                  <a:cxn ang="0">
                    <a:pos x="783" y="387"/>
                  </a:cxn>
                  <a:cxn ang="0">
                    <a:pos x="726" y="334"/>
                  </a:cxn>
                  <a:cxn ang="0">
                    <a:pos x="607" y="306"/>
                  </a:cxn>
                  <a:cxn ang="0">
                    <a:pos x="595" y="216"/>
                  </a:cxn>
                  <a:cxn ang="0">
                    <a:pos x="633" y="178"/>
                  </a:cxn>
                  <a:cxn ang="0">
                    <a:pos x="675" y="146"/>
                  </a:cxn>
                  <a:cxn ang="0">
                    <a:pos x="686" y="127"/>
                  </a:cxn>
                  <a:cxn ang="0">
                    <a:pos x="722" y="120"/>
                  </a:cxn>
                  <a:cxn ang="0">
                    <a:pos x="746" y="61"/>
                  </a:cxn>
                  <a:cxn ang="0">
                    <a:pos x="702" y="67"/>
                  </a:cxn>
                  <a:cxn ang="0">
                    <a:pos x="665" y="74"/>
                  </a:cxn>
                  <a:cxn ang="0">
                    <a:pos x="625" y="55"/>
                  </a:cxn>
                  <a:cxn ang="0">
                    <a:pos x="574" y="0"/>
                  </a:cxn>
                  <a:cxn ang="0">
                    <a:pos x="555" y="38"/>
                  </a:cxn>
                  <a:cxn ang="0">
                    <a:pos x="567" y="98"/>
                  </a:cxn>
                  <a:cxn ang="0">
                    <a:pos x="492" y="92"/>
                  </a:cxn>
                  <a:cxn ang="0">
                    <a:pos x="430" y="75"/>
                  </a:cxn>
                  <a:cxn ang="0">
                    <a:pos x="387" y="89"/>
                  </a:cxn>
                  <a:cxn ang="0">
                    <a:pos x="333" y="81"/>
                  </a:cxn>
                  <a:cxn ang="0">
                    <a:pos x="202" y="42"/>
                  </a:cxn>
                  <a:cxn ang="0">
                    <a:pos x="138" y="40"/>
                  </a:cxn>
                  <a:cxn ang="0">
                    <a:pos x="61" y="70"/>
                  </a:cxn>
                  <a:cxn ang="0">
                    <a:pos x="0" y="242"/>
                  </a:cxn>
                  <a:cxn ang="0">
                    <a:pos x="67" y="253"/>
                  </a:cxn>
                  <a:cxn ang="0">
                    <a:pos x="124" y="316"/>
                  </a:cxn>
                  <a:cxn ang="0">
                    <a:pos x="136" y="366"/>
                  </a:cxn>
                  <a:cxn ang="0">
                    <a:pos x="181" y="413"/>
                  </a:cxn>
                  <a:cxn ang="0">
                    <a:pos x="224" y="440"/>
                  </a:cxn>
                  <a:cxn ang="0">
                    <a:pos x="610" y="446"/>
                  </a:cxn>
                  <a:cxn ang="0">
                    <a:pos x="676" y="453"/>
                  </a:cxn>
                  <a:cxn ang="0">
                    <a:pos x="705" y="477"/>
                  </a:cxn>
                  <a:cxn ang="0">
                    <a:pos x="759" y="512"/>
                  </a:cxn>
                  <a:cxn ang="0">
                    <a:pos x="732" y="553"/>
                  </a:cxn>
                  <a:cxn ang="0">
                    <a:pos x="772" y="543"/>
                  </a:cxn>
                  <a:cxn ang="0">
                    <a:pos x="814" y="519"/>
                  </a:cxn>
                  <a:cxn ang="0">
                    <a:pos x="879" y="498"/>
                  </a:cxn>
                  <a:cxn ang="0">
                    <a:pos x="928" y="505"/>
                  </a:cxn>
                </a:cxnLst>
                <a:rect l="0" t="0" r="r" b="b"/>
                <a:pathLst>
                  <a:path w="1071" h="553">
                    <a:moveTo>
                      <a:pt x="928" y="503"/>
                    </a:moveTo>
                    <a:cubicBezTo>
                      <a:pt x="928" y="502"/>
                      <a:pt x="928" y="502"/>
                      <a:pt x="928" y="502"/>
                    </a:cubicBezTo>
                    <a:cubicBezTo>
                      <a:pt x="928" y="502"/>
                      <a:pt x="931" y="502"/>
                      <a:pt x="932" y="502"/>
                    </a:cubicBezTo>
                    <a:cubicBezTo>
                      <a:pt x="935" y="502"/>
                      <a:pt x="946" y="504"/>
                      <a:pt x="950" y="501"/>
                    </a:cubicBezTo>
                    <a:cubicBezTo>
                      <a:pt x="954" y="498"/>
                      <a:pt x="954" y="493"/>
                      <a:pt x="960" y="492"/>
                    </a:cubicBezTo>
                    <a:cubicBezTo>
                      <a:pt x="960" y="498"/>
                      <a:pt x="960" y="499"/>
                      <a:pt x="967" y="499"/>
                    </a:cubicBezTo>
                    <a:cubicBezTo>
                      <a:pt x="957" y="500"/>
                      <a:pt x="941" y="507"/>
                      <a:pt x="941" y="516"/>
                    </a:cubicBezTo>
                    <a:cubicBezTo>
                      <a:pt x="941" y="520"/>
                      <a:pt x="947" y="527"/>
                      <a:pt x="950" y="527"/>
                    </a:cubicBezTo>
                    <a:cubicBezTo>
                      <a:pt x="953" y="527"/>
                      <a:pt x="961" y="516"/>
                      <a:pt x="970" y="513"/>
                    </a:cubicBezTo>
                    <a:cubicBezTo>
                      <a:pt x="972" y="513"/>
                      <a:pt x="1003" y="501"/>
                      <a:pt x="1003" y="497"/>
                    </a:cubicBezTo>
                    <a:cubicBezTo>
                      <a:pt x="1003" y="493"/>
                      <a:pt x="991" y="492"/>
                      <a:pt x="988" y="492"/>
                    </a:cubicBezTo>
                    <a:cubicBezTo>
                      <a:pt x="976" y="492"/>
                      <a:pt x="955" y="480"/>
                      <a:pt x="955" y="469"/>
                    </a:cubicBezTo>
                    <a:cubicBezTo>
                      <a:pt x="955" y="466"/>
                      <a:pt x="959" y="463"/>
                      <a:pt x="960" y="458"/>
                    </a:cubicBezTo>
                    <a:cubicBezTo>
                      <a:pt x="958" y="458"/>
                      <a:pt x="953" y="457"/>
                      <a:pt x="949" y="457"/>
                    </a:cubicBezTo>
                    <a:cubicBezTo>
                      <a:pt x="951" y="453"/>
                      <a:pt x="967" y="451"/>
                      <a:pt x="967" y="442"/>
                    </a:cubicBezTo>
                    <a:cubicBezTo>
                      <a:pt x="967" y="434"/>
                      <a:pt x="954" y="436"/>
                      <a:pt x="944" y="436"/>
                    </a:cubicBezTo>
                    <a:cubicBezTo>
                      <a:pt x="925" y="436"/>
                      <a:pt x="916" y="449"/>
                      <a:pt x="903" y="451"/>
                    </a:cubicBezTo>
                    <a:cubicBezTo>
                      <a:pt x="909" y="439"/>
                      <a:pt x="918" y="443"/>
                      <a:pt x="928" y="433"/>
                    </a:cubicBezTo>
                    <a:cubicBezTo>
                      <a:pt x="934" y="427"/>
                      <a:pt x="929" y="423"/>
                      <a:pt x="939" y="420"/>
                    </a:cubicBezTo>
                    <a:cubicBezTo>
                      <a:pt x="955" y="415"/>
                      <a:pt x="965" y="418"/>
                      <a:pt x="982" y="418"/>
                    </a:cubicBezTo>
                    <a:cubicBezTo>
                      <a:pt x="1004" y="418"/>
                      <a:pt x="1016" y="425"/>
                      <a:pt x="1029" y="408"/>
                    </a:cubicBezTo>
                    <a:cubicBezTo>
                      <a:pt x="1035" y="400"/>
                      <a:pt x="1071" y="398"/>
                      <a:pt x="1071" y="384"/>
                    </a:cubicBezTo>
                    <a:cubicBezTo>
                      <a:pt x="1071" y="374"/>
                      <a:pt x="1067" y="370"/>
                      <a:pt x="1063" y="363"/>
                    </a:cubicBezTo>
                    <a:cubicBezTo>
                      <a:pt x="1060" y="363"/>
                      <a:pt x="1065" y="359"/>
                      <a:pt x="1060" y="356"/>
                    </a:cubicBezTo>
                    <a:cubicBezTo>
                      <a:pt x="1060" y="351"/>
                      <a:pt x="1060" y="351"/>
                      <a:pt x="1060" y="351"/>
                    </a:cubicBezTo>
                    <a:cubicBezTo>
                      <a:pt x="1050" y="357"/>
                      <a:pt x="1029" y="364"/>
                      <a:pt x="1018" y="364"/>
                    </a:cubicBezTo>
                    <a:cubicBezTo>
                      <a:pt x="1017" y="364"/>
                      <a:pt x="1014" y="363"/>
                      <a:pt x="1014" y="362"/>
                    </a:cubicBezTo>
                    <a:cubicBezTo>
                      <a:pt x="1022" y="358"/>
                      <a:pt x="1047" y="354"/>
                      <a:pt x="1050" y="346"/>
                    </a:cubicBezTo>
                    <a:cubicBezTo>
                      <a:pt x="1050" y="344"/>
                      <a:pt x="1046" y="343"/>
                      <a:pt x="1046" y="341"/>
                    </a:cubicBezTo>
                    <a:cubicBezTo>
                      <a:pt x="1035" y="342"/>
                      <a:pt x="1013" y="337"/>
                      <a:pt x="1013" y="322"/>
                    </a:cubicBezTo>
                    <a:cubicBezTo>
                      <a:pt x="1013" y="321"/>
                      <a:pt x="1013" y="321"/>
                      <a:pt x="1013" y="321"/>
                    </a:cubicBezTo>
                    <a:cubicBezTo>
                      <a:pt x="1003" y="321"/>
                      <a:pt x="997" y="315"/>
                      <a:pt x="991" y="310"/>
                    </a:cubicBezTo>
                    <a:cubicBezTo>
                      <a:pt x="994" y="309"/>
                      <a:pt x="998" y="308"/>
                      <a:pt x="998" y="302"/>
                    </a:cubicBezTo>
                    <a:cubicBezTo>
                      <a:pt x="998" y="298"/>
                      <a:pt x="994" y="295"/>
                      <a:pt x="995" y="290"/>
                    </a:cubicBezTo>
                    <a:cubicBezTo>
                      <a:pt x="991" y="289"/>
                      <a:pt x="977" y="280"/>
                      <a:pt x="980" y="272"/>
                    </a:cubicBezTo>
                    <a:cubicBezTo>
                      <a:pt x="985" y="262"/>
                      <a:pt x="966" y="259"/>
                      <a:pt x="965" y="247"/>
                    </a:cubicBezTo>
                    <a:cubicBezTo>
                      <a:pt x="964" y="247"/>
                      <a:pt x="959" y="243"/>
                      <a:pt x="958" y="242"/>
                    </a:cubicBezTo>
                    <a:cubicBezTo>
                      <a:pt x="954" y="244"/>
                      <a:pt x="947" y="248"/>
                      <a:pt x="947" y="254"/>
                    </a:cubicBezTo>
                    <a:cubicBezTo>
                      <a:pt x="947" y="261"/>
                      <a:pt x="933" y="277"/>
                      <a:pt x="922" y="277"/>
                    </a:cubicBezTo>
                    <a:cubicBezTo>
                      <a:pt x="914" y="277"/>
                      <a:pt x="913" y="267"/>
                      <a:pt x="908" y="267"/>
                    </a:cubicBezTo>
                    <a:cubicBezTo>
                      <a:pt x="900" y="267"/>
                      <a:pt x="897" y="246"/>
                      <a:pt x="896" y="236"/>
                    </a:cubicBezTo>
                    <a:cubicBezTo>
                      <a:pt x="894" y="224"/>
                      <a:pt x="870" y="233"/>
                      <a:pt x="870" y="216"/>
                    </a:cubicBezTo>
                    <a:cubicBezTo>
                      <a:pt x="858" y="215"/>
                      <a:pt x="855" y="200"/>
                      <a:pt x="843" y="200"/>
                    </a:cubicBezTo>
                    <a:cubicBezTo>
                      <a:pt x="837" y="200"/>
                      <a:pt x="837" y="204"/>
                      <a:pt x="831" y="204"/>
                    </a:cubicBezTo>
                    <a:cubicBezTo>
                      <a:pt x="818" y="204"/>
                      <a:pt x="810" y="197"/>
                      <a:pt x="797" y="197"/>
                    </a:cubicBezTo>
                    <a:cubicBezTo>
                      <a:pt x="791" y="197"/>
                      <a:pt x="784" y="200"/>
                      <a:pt x="784" y="208"/>
                    </a:cubicBezTo>
                    <a:cubicBezTo>
                      <a:pt x="784" y="212"/>
                      <a:pt x="800" y="218"/>
                      <a:pt x="786" y="227"/>
                    </a:cubicBezTo>
                    <a:cubicBezTo>
                      <a:pt x="780" y="231"/>
                      <a:pt x="794" y="241"/>
                      <a:pt x="794" y="247"/>
                    </a:cubicBezTo>
                    <a:cubicBezTo>
                      <a:pt x="796" y="260"/>
                      <a:pt x="783" y="264"/>
                      <a:pt x="778" y="266"/>
                    </a:cubicBezTo>
                    <a:cubicBezTo>
                      <a:pt x="788" y="283"/>
                      <a:pt x="803" y="289"/>
                      <a:pt x="803" y="318"/>
                    </a:cubicBezTo>
                    <a:cubicBezTo>
                      <a:pt x="803" y="326"/>
                      <a:pt x="777" y="346"/>
                      <a:pt x="768" y="347"/>
                    </a:cubicBezTo>
                    <a:cubicBezTo>
                      <a:pt x="783" y="355"/>
                      <a:pt x="777" y="379"/>
                      <a:pt x="783" y="387"/>
                    </a:cubicBezTo>
                    <a:cubicBezTo>
                      <a:pt x="782" y="389"/>
                      <a:pt x="776" y="392"/>
                      <a:pt x="775" y="397"/>
                    </a:cubicBezTo>
                    <a:cubicBezTo>
                      <a:pt x="770" y="397"/>
                      <a:pt x="766" y="406"/>
                      <a:pt x="762" y="403"/>
                    </a:cubicBezTo>
                    <a:cubicBezTo>
                      <a:pt x="751" y="394"/>
                      <a:pt x="736" y="380"/>
                      <a:pt x="736" y="367"/>
                    </a:cubicBezTo>
                    <a:cubicBezTo>
                      <a:pt x="736" y="353"/>
                      <a:pt x="738" y="342"/>
                      <a:pt x="726" y="334"/>
                    </a:cubicBezTo>
                    <a:cubicBezTo>
                      <a:pt x="697" y="334"/>
                      <a:pt x="697" y="334"/>
                      <a:pt x="697" y="334"/>
                    </a:cubicBezTo>
                    <a:cubicBezTo>
                      <a:pt x="681" y="322"/>
                      <a:pt x="662" y="315"/>
                      <a:pt x="643" y="308"/>
                    </a:cubicBezTo>
                    <a:cubicBezTo>
                      <a:pt x="640" y="306"/>
                      <a:pt x="629" y="299"/>
                      <a:pt x="623" y="299"/>
                    </a:cubicBezTo>
                    <a:cubicBezTo>
                      <a:pt x="617" y="299"/>
                      <a:pt x="614" y="306"/>
                      <a:pt x="607" y="306"/>
                    </a:cubicBezTo>
                    <a:cubicBezTo>
                      <a:pt x="607" y="295"/>
                      <a:pt x="600" y="270"/>
                      <a:pt x="590" y="270"/>
                    </a:cubicBezTo>
                    <a:cubicBezTo>
                      <a:pt x="586" y="270"/>
                      <a:pt x="584" y="274"/>
                      <a:pt x="579" y="275"/>
                    </a:cubicBezTo>
                    <a:cubicBezTo>
                      <a:pt x="581" y="269"/>
                      <a:pt x="579" y="268"/>
                      <a:pt x="579" y="255"/>
                    </a:cubicBezTo>
                    <a:cubicBezTo>
                      <a:pt x="579" y="237"/>
                      <a:pt x="584" y="227"/>
                      <a:pt x="595" y="216"/>
                    </a:cubicBezTo>
                    <a:cubicBezTo>
                      <a:pt x="598" y="213"/>
                      <a:pt x="606" y="196"/>
                      <a:pt x="609" y="194"/>
                    </a:cubicBezTo>
                    <a:cubicBezTo>
                      <a:pt x="617" y="192"/>
                      <a:pt x="630" y="196"/>
                      <a:pt x="630" y="186"/>
                    </a:cubicBezTo>
                    <a:cubicBezTo>
                      <a:pt x="630" y="179"/>
                      <a:pt x="613" y="178"/>
                      <a:pt x="607" y="175"/>
                    </a:cubicBezTo>
                    <a:cubicBezTo>
                      <a:pt x="611" y="176"/>
                      <a:pt x="597" y="167"/>
                      <a:pt x="633" y="178"/>
                    </a:cubicBezTo>
                    <a:cubicBezTo>
                      <a:pt x="643" y="181"/>
                      <a:pt x="637" y="169"/>
                      <a:pt x="642" y="169"/>
                    </a:cubicBezTo>
                    <a:cubicBezTo>
                      <a:pt x="643" y="169"/>
                      <a:pt x="647" y="169"/>
                      <a:pt x="652" y="169"/>
                    </a:cubicBezTo>
                    <a:cubicBezTo>
                      <a:pt x="662" y="169"/>
                      <a:pt x="668" y="158"/>
                      <a:pt x="675" y="153"/>
                    </a:cubicBezTo>
                    <a:cubicBezTo>
                      <a:pt x="675" y="146"/>
                      <a:pt x="675" y="146"/>
                      <a:pt x="675" y="146"/>
                    </a:cubicBezTo>
                    <a:cubicBezTo>
                      <a:pt x="660" y="142"/>
                      <a:pt x="645" y="145"/>
                      <a:pt x="639" y="131"/>
                    </a:cubicBezTo>
                    <a:cubicBezTo>
                      <a:pt x="639" y="131"/>
                      <a:pt x="643" y="131"/>
                      <a:pt x="647" y="131"/>
                    </a:cubicBezTo>
                    <a:cubicBezTo>
                      <a:pt x="652" y="135"/>
                      <a:pt x="658" y="141"/>
                      <a:pt x="666" y="141"/>
                    </a:cubicBezTo>
                    <a:cubicBezTo>
                      <a:pt x="673" y="141"/>
                      <a:pt x="686" y="132"/>
                      <a:pt x="686" y="127"/>
                    </a:cubicBezTo>
                    <a:cubicBezTo>
                      <a:pt x="686" y="125"/>
                      <a:pt x="680" y="117"/>
                      <a:pt x="683" y="117"/>
                    </a:cubicBezTo>
                    <a:cubicBezTo>
                      <a:pt x="693" y="117"/>
                      <a:pt x="696" y="126"/>
                      <a:pt x="703" y="126"/>
                    </a:cubicBezTo>
                    <a:cubicBezTo>
                      <a:pt x="707" y="126"/>
                      <a:pt x="709" y="123"/>
                      <a:pt x="717" y="123"/>
                    </a:cubicBezTo>
                    <a:cubicBezTo>
                      <a:pt x="715" y="120"/>
                      <a:pt x="717" y="112"/>
                      <a:pt x="722" y="120"/>
                    </a:cubicBezTo>
                    <a:cubicBezTo>
                      <a:pt x="725" y="125"/>
                      <a:pt x="748" y="105"/>
                      <a:pt x="748" y="100"/>
                    </a:cubicBezTo>
                    <a:cubicBezTo>
                      <a:pt x="748" y="96"/>
                      <a:pt x="738" y="91"/>
                      <a:pt x="738" y="89"/>
                    </a:cubicBezTo>
                    <a:cubicBezTo>
                      <a:pt x="738" y="85"/>
                      <a:pt x="732" y="78"/>
                      <a:pt x="746" y="72"/>
                    </a:cubicBezTo>
                    <a:cubicBezTo>
                      <a:pt x="748" y="68"/>
                      <a:pt x="746" y="68"/>
                      <a:pt x="746" y="61"/>
                    </a:cubicBezTo>
                    <a:cubicBezTo>
                      <a:pt x="732" y="61"/>
                      <a:pt x="735" y="50"/>
                      <a:pt x="717" y="50"/>
                    </a:cubicBezTo>
                    <a:cubicBezTo>
                      <a:pt x="713" y="49"/>
                      <a:pt x="710" y="47"/>
                      <a:pt x="706" y="47"/>
                    </a:cubicBezTo>
                    <a:cubicBezTo>
                      <a:pt x="701" y="47"/>
                      <a:pt x="695" y="50"/>
                      <a:pt x="695" y="55"/>
                    </a:cubicBezTo>
                    <a:cubicBezTo>
                      <a:pt x="695" y="61"/>
                      <a:pt x="702" y="63"/>
                      <a:pt x="702" y="67"/>
                    </a:cubicBezTo>
                    <a:cubicBezTo>
                      <a:pt x="702" y="72"/>
                      <a:pt x="692" y="72"/>
                      <a:pt x="689" y="76"/>
                    </a:cubicBezTo>
                    <a:cubicBezTo>
                      <a:pt x="686" y="84"/>
                      <a:pt x="687" y="90"/>
                      <a:pt x="681" y="98"/>
                    </a:cubicBezTo>
                    <a:cubicBezTo>
                      <a:pt x="671" y="110"/>
                      <a:pt x="658" y="90"/>
                      <a:pt x="658" y="85"/>
                    </a:cubicBezTo>
                    <a:cubicBezTo>
                      <a:pt x="658" y="79"/>
                      <a:pt x="665" y="81"/>
                      <a:pt x="665" y="74"/>
                    </a:cubicBezTo>
                    <a:cubicBezTo>
                      <a:pt x="665" y="71"/>
                      <a:pt x="652" y="59"/>
                      <a:pt x="649" y="59"/>
                    </a:cubicBezTo>
                    <a:cubicBezTo>
                      <a:pt x="636" y="59"/>
                      <a:pt x="645" y="78"/>
                      <a:pt x="631" y="78"/>
                    </a:cubicBezTo>
                    <a:cubicBezTo>
                      <a:pt x="631" y="70"/>
                      <a:pt x="630" y="65"/>
                      <a:pt x="621" y="60"/>
                    </a:cubicBezTo>
                    <a:cubicBezTo>
                      <a:pt x="622" y="58"/>
                      <a:pt x="623" y="57"/>
                      <a:pt x="625" y="55"/>
                    </a:cubicBezTo>
                    <a:cubicBezTo>
                      <a:pt x="618" y="51"/>
                      <a:pt x="609" y="55"/>
                      <a:pt x="603" y="48"/>
                    </a:cubicBezTo>
                    <a:cubicBezTo>
                      <a:pt x="606" y="47"/>
                      <a:pt x="614" y="44"/>
                      <a:pt x="614" y="38"/>
                    </a:cubicBezTo>
                    <a:cubicBezTo>
                      <a:pt x="614" y="29"/>
                      <a:pt x="601" y="30"/>
                      <a:pt x="601" y="23"/>
                    </a:cubicBezTo>
                    <a:cubicBezTo>
                      <a:pt x="601" y="10"/>
                      <a:pt x="591" y="1"/>
                      <a:pt x="574" y="0"/>
                    </a:cubicBezTo>
                    <a:cubicBezTo>
                      <a:pt x="565" y="0"/>
                      <a:pt x="569" y="6"/>
                      <a:pt x="569" y="10"/>
                    </a:cubicBezTo>
                    <a:cubicBezTo>
                      <a:pt x="564" y="11"/>
                      <a:pt x="557" y="10"/>
                      <a:pt x="557" y="17"/>
                    </a:cubicBezTo>
                    <a:cubicBezTo>
                      <a:pt x="557" y="21"/>
                      <a:pt x="561" y="23"/>
                      <a:pt x="561" y="28"/>
                    </a:cubicBezTo>
                    <a:cubicBezTo>
                      <a:pt x="561" y="32"/>
                      <a:pt x="555" y="32"/>
                      <a:pt x="555" y="38"/>
                    </a:cubicBezTo>
                    <a:cubicBezTo>
                      <a:pt x="555" y="52"/>
                      <a:pt x="585" y="44"/>
                      <a:pt x="585" y="59"/>
                    </a:cubicBezTo>
                    <a:cubicBezTo>
                      <a:pt x="585" y="61"/>
                      <a:pt x="581" y="72"/>
                      <a:pt x="581" y="72"/>
                    </a:cubicBezTo>
                    <a:cubicBezTo>
                      <a:pt x="584" y="70"/>
                      <a:pt x="587" y="69"/>
                      <a:pt x="591" y="67"/>
                    </a:cubicBezTo>
                    <a:cubicBezTo>
                      <a:pt x="596" y="85"/>
                      <a:pt x="567" y="77"/>
                      <a:pt x="567" y="98"/>
                    </a:cubicBezTo>
                    <a:cubicBezTo>
                      <a:pt x="553" y="102"/>
                      <a:pt x="564" y="88"/>
                      <a:pt x="561" y="83"/>
                    </a:cubicBezTo>
                    <a:cubicBezTo>
                      <a:pt x="559" y="81"/>
                      <a:pt x="547" y="78"/>
                      <a:pt x="541" y="78"/>
                    </a:cubicBezTo>
                    <a:cubicBezTo>
                      <a:pt x="533" y="78"/>
                      <a:pt x="530" y="82"/>
                      <a:pt x="530" y="92"/>
                    </a:cubicBezTo>
                    <a:cubicBezTo>
                      <a:pt x="522" y="91"/>
                      <a:pt x="517" y="92"/>
                      <a:pt x="492" y="92"/>
                    </a:cubicBezTo>
                    <a:cubicBezTo>
                      <a:pt x="468" y="92"/>
                      <a:pt x="441" y="83"/>
                      <a:pt x="435" y="65"/>
                    </a:cubicBezTo>
                    <a:cubicBezTo>
                      <a:pt x="427" y="67"/>
                      <a:pt x="400" y="68"/>
                      <a:pt x="400" y="78"/>
                    </a:cubicBezTo>
                    <a:cubicBezTo>
                      <a:pt x="400" y="81"/>
                      <a:pt x="403" y="82"/>
                      <a:pt x="406" y="82"/>
                    </a:cubicBezTo>
                    <a:cubicBezTo>
                      <a:pt x="413" y="82"/>
                      <a:pt x="425" y="79"/>
                      <a:pt x="430" y="75"/>
                    </a:cubicBezTo>
                    <a:cubicBezTo>
                      <a:pt x="432" y="90"/>
                      <a:pt x="409" y="78"/>
                      <a:pt x="409" y="93"/>
                    </a:cubicBezTo>
                    <a:cubicBezTo>
                      <a:pt x="409" y="96"/>
                      <a:pt x="414" y="106"/>
                      <a:pt x="412" y="106"/>
                    </a:cubicBezTo>
                    <a:cubicBezTo>
                      <a:pt x="403" y="106"/>
                      <a:pt x="401" y="95"/>
                      <a:pt x="394" y="92"/>
                    </a:cubicBezTo>
                    <a:cubicBezTo>
                      <a:pt x="387" y="89"/>
                      <a:pt x="387" y="89"/>
                      <a:pt x="387" y="89"/>
                    </a:cubicBezTo>
                    <a:cubicBezTo>
                      <a:pt x="377" y="89"/>
                      <a:pt x="370" y="89"/>
                      <a:pt x="359" y="89"/>
                    </a:cubicBezTo>
                    <a:cubicBezTo>
                      <a:pt x="350" y="89"/>
                      <a:pt x="344" y="92"/>
                      <a:pt x="335" y="93"/>
                    </a:cubicBezTo>
                    <a:cubicBezTo>
                      <a:pt x="317" y="93"/>
                      <a:pt x="317" y="87"/>
                      <a:pt x="317" y="86"/>
                    </a:cubicBezTo>
                    <a:cubicBezTo>
                      <a:pt x="317" y="82"/>
                      <a:pt x="331" y="83"/>
                      <a:pt x="333" y="81"/>
                    </a:cubicBezTo>
                    <a:cubicBezTo>
                      <a:pt x="321" y="64"/>
                      <a:pt x="323" y="66"/>
                      <a:pt x="298" y="68"/>
                    </a:cubicBezTo>
                    <a:cubicBezTo>
                      <a:pt x="271" y="70"/>
                      <a:pt x="258" y="48"/>
                      <a:pt x="231" y="48"/>
                    </a:cubicBezTo>
                    <a:cubicBezTo>
                      <a:pt x="223" y="48"/>
                      <a:pt x="219" y="54"/>
                      <a:pt x="212" y="54"/>
                    </a:cubicBezTo>
                    <a:cubicBezTo>
                      <a:pt x="207" y="54"/>
                      <a:pt x="202" y="46"/>
                      <a:pt x="202" y="42"/>
                    </a:cubicBezTo>
                    <a:cubicBezTo>
                      <a:pt x="193" y="44"/>
                      <a:pt x="193" y="54"/>
                      <a:pt x="184" y="54"/>
                    </a:cubicBezTo>
                    <a:cubicBezTo>
                      <a:pt x="176" y="54"/>
                      <a:pt x="164" y="34"/>
                      <a:pt x="161" y="34"/>
                    </a:cubicBezTo>
                    <a:cubicBezTo>
                      <a:pt x="153" y="34"/>
                      <a:pt x="156" y="47"/>
                      <a:pt x="146" y="47"/>
                    </a:cubicBezTo>
                    <a:cubicBezTo>
                      <a:pt x="143" y="47"/>
                      <a:pt x="140" y="44"/>
                      <a:pt x="138" y="40"/>
                    </a:cubicBezTo>
                    <a:cubicBezTo>
                      <a:pt x="125" y="44"/>
                      <a:pt x="120" y="44"/>
                      <a:pt x="108" y="49"/>
                    </a:cubicBezTo>
                    <a:cubicBezTo>
                      <a:pt x="103" y="50"/>
                      <a:pt x="91" y="59"/>
                      <a:pt x="87" y="55"/>
                    </a:cubicBezTo>
                    <a:cubicBezTo>
                      <a:pt x="76" y="44"/>
                      <a:pt x="78" y="58"/>
                      <a:pt x="74" y="58"/>
                    </a:cubicBezTo>
                    <a:cubicBezTo>
                      <a:pt x="45" y="59"/>
                      <a:pt x="65" y="70"/>
                      <a:pt x="61" y="70"/>
                    </a:cubicBezTo>
                    <a:cubicBezTo>
                      <a:pt x="50" y="70"/>
                      <a:pt x="30" y="67"/>
                      <a:pt x="12" y="56"/>
                    </a:cubicBezTo>
                    <a:cubicBezTo>
                      <a:pt x="11" y="56"/>
                      <a:pt x="6" y="52"/>
                      <a:pt x="6" y="51"/>
                    </a:cubicBezTo>
                    <a:cubicBezTo>
                      <a:pt x="3" y="52"/>
                      <a:pt x="5" y="52"/>
                      <a:pt x="0" y="51"/>
                    </a:cubicBezTo>
                    <a:cubicBezTo>
                      <a:pt x="0" y="242"/>
                      <a:pt x="0" y="242"/>
                      <a:pt x="0" y="242"/>
                    </a:cubicBezTo>
                    <a:cubicBezTo>
                      <a:pt x="6" y="247"/>
                      <a:pt x="19" y="240"/>
                      <a:pt x="25" y="248"/>
                    </a:cubicBezTo>
                    <a:cubicBezTo>
                      <a:pt x="29" y="254"/>
                      <a:pt x="38" y="266"/>
                      <a:pt x="47" y="266"/>
                    </a:cubicBezTo>
                    <a:cubicBezTo>
                      <a:pt x="53" y="266"/>
                      <a:pt x="53" y="257"/>
                      <a:pt x="59" y="255"/>
                    </a:cubicBezTo>
                    <a:cubicBezTo>
                      <a:pt x="62" y="254"/>
                      <a:pt x="64" y="255"/>
                      <a:pt x="67" y="253"/>
                    </a:cubicBezTo>
                    <a:cubicBezTo>
                      <a:pt x="81" y="266"/>
                      <a:pt x="87" y="271"/>
                      <a:pt x="99" y="288"/>
                    </a:cubicBezTo>
                    <a:cubicBezTo>
                      <a:pt x="100" y="290"/>
                      <a:pt x="103" y="291"/>
                      <a:pt x="105" y="295"/>
                    </a:cubicBezTo>
                    <a:cubicBezTo>
                      <a:pt x="106" y="300"/>
                      <a:pt x="108" y="306"/>
                      <a:pt x="113" y="311"/>
                    </a:cubicBezTo>
                    <a:cubicBezTo>
                      <a:pt x="116" y="314"/>
                      <a:pt x="121" y="313"/>
                      <a:pt x="124" y="316"/>
                    </a:cubicBezTo>
                    <a:cubicBezTo>
                      <a:pt x="128" y="320"/>
                      <a:pt x="135" y="322"/>
                      <a:pt x="135" y="332"/>
                    </a:cubicBezTo>
                    <a:cubicBezTo>
                      <a:pt x="135" y="336"/>
                      <a:pt x="129" y="337"/>
                      <a:pt x="129" y="340"/>
                    </a:cubicBezTo>
                    <a:cubicBezTo>
                      <a:pt x="129" y="343"/>
                      <a:pt x="132" y="344"/>
                      <a:pt x="132" y="347"/>
                    </a:cubicBezTo>
                    <a:cubicBezTo>
                      <a:pt x="132" y="352"/>
                      <a:pt x="130" y="364"/>
                      <a:pt x="136" y="366"/>
                    </a:cubicBezTo>
                    <a:cubicBezTo>
                      <a:pt x="140" y="367"/>
                      <a:pt x="143" y="367"/>
                      <a:pt x="146" y="370"/>
                    </a:cubicBezTo>
                    <a:cubicBezTo>
                      <a:pt x="150" y="373"/>
                      <a:pt x="145" y="379"/>
                      <a:pt x="150" y="383"/>
                    </a:cubicBezTo>
                    <a:cubicBezTo>
                      <a:pt x="150" y="383"/>
                      <a:pt x="162" y="390"/>
                      <a:pt x="162" y="391"/>
                    </a:cubicBezTo>
                    <a:cubicBezTo>
                      <a:pt x="165" y="401"/>
                      <a:pt x="166" y="413"/>
                      <a:pt x="181" y="413"/>
                    </a:cubicBezTo>
                    <a:cubicBezTo>
                      <a:pt x="183" y="422"/>
                      <a:pt x="199" y="416"/>
                      <a:pt x="202" y="428"/>
                    </a:cubicBezTo>
                    <a:cubicBezTo>
                      <a:pt x="204" y="432"/>
                      <a:pt x="215" y="433"/>
                      <a:pt x="219" y="437"/>
                    </a:cubicBezTo>
                    <a:cubicBezTo>
                      <a:pt x="220" y="438"/>
                      <a:pt x="222" y="439"/>
                      <a:pt x="224" y="440"/>
                    </a:cubicBezTo>
                    <a:cubicBezTo>
                      <a:pt x="224" y="440"/>
                      <a:pt x="224" y="440"/>
                      <a:pt x="224" y="440"/>
                    </a:cubicBezTo>
                    <a:cubicBezTo>
                      <a:pt x="577" y="440"/>
                      <a:pt x="577" y="440"/>
                      <a:pt x="577" y="440"/>
                    </a:cubicBezTo>
                    <a:cubicBezTo>
                      <a:pt x="577" y="435"/>
                      <a:pt x="577" y="435"/>
                      <a:pt x="577" y="435"/>
                    </a:cubicBezTo>
                    <a:cubicBezTo>
                      <a:pt x="583" y="439"/>
                      <a:pt x="582" y="443"/>
                      <a:pt x="588" y="446"/>
                    </a:cubicBezTo>
                    <a:cubicBezTo>
                      <a:pt x="610" y="446"/>
                      <a:pt x="610" y="446"/>
                      <a:pt x="610" y="446"/>
                    </a:cubicBezTo>
                    <a:cubicBezTo>
                      <a:pt x="619" y="455"/>
                      <a:pt x="630" y="455"/>
                      <a:pt x="647" y="455"/>
                    </a:cubicBezTo>
                    <a:cubicBezTo>
                      <a:pt x="652" y="453"/>
                      <a:pt x="653" y="455"/>
                      <a:pt x="658" y="452"/>
                    </a:cubicBezTo>
                    <a:cubicBezTo>
                      <a:pt x="662" y="450"/>
                      <a:pt x="661" y="443"/>
                      <a:pt x="665" y="443"/>
                    </a:cubicBezTo>
                    <a:cubicBezTo>
                      <a:pt x="670" y="443"/>
                      <a:pt x="674" y="451"/>
                      <a:pt x="676" y="453"/>
                    </a:cubicBezTo>
                    <a:cubicBezTo>
                      <a:pt x="677" y="451"/>
                      <a:pt x="676" y="448"/>
                      <a:pt x="676" y="447"/>
                    </a:cubicBezTo>
                    <a:cubicBezTo>
                      <a:pt x="677" y="447"/>
                      <a:pt x="678" y="447"/>
                      <a:pt x="680" y="447"/>
                    </a:cubicBezTo>
                    <a:cubicBezTo>
                      <a:pt x="682" y="447"/>
                      <a:pt x="701" y="462"/>
                      <a:pt x="702" y="463"/>
                    </a:cubicBezTo>
                    <a:cubicBezTo>
                      <a:pt x="704" y="469"/>
                      <a:pt x="702" y="473"/>
                      <a:pt x="705" y="477"/>
                    </a:cubicBezTo>
                    <a:cubicBezTo>
                      <a:pt x="715" y="487"/>
                      <a:pt x="729" y="485"/>
                      <a:pt x="740" y="492"/>
                    </a:cubicBezTo>
                    <a:cubicBezTo>
                      <a:pt x="752" y="492"/>
                      <a:pt x="752" y="492"/>
                      <a:pt x="752" y="492"/>
                    </a:cubicBezTo>
                    <a:cubicBezTo>
                      <a:pt x="757" y="495"/>
                      <a:pt x="763" y="500"/>
                      <a:pt x="763" y="506"/>
                    </a:cubicBezTo>
                    <a:cubicBezTo>
                      <a:pt x="763" y="509"/>
                      <a:pt x="762" y="512"/>
                      <a:pt x="759" y="512"/>
                    </a:cubicBezTo>
                    <a:cubicBezTo>
                      <a:pt x="754" y="512"/>
                      <a:pt x="748" y="506"/>
                      <a:pt x="747" y="504"/>
                    </a:cubicBezTo>
                    <a:cubicBezTo>
                      <a:pt x="745" y="511"/>
                      <a:pt x="741" y="532"/>
                      <a:pt x="735" y="532"/>
                    </a:cubicBezTo>
                    <a:cubicBezTo>
                      <a:pt x="730" y="538"/>
                      <a:pt x="725" y="541"/>
                      <a:pt x="725" y="547"/>
                    </a:cubicBezTo>
                    <a:cubicBezTo>
                      <a:pt x="726" y="549"/>
                      <a:pt x="729" y="553"/>
                      <a:pt x="732" y="553"/>
                    </a:cubicBezTo>
                    <a:cubicBezTo>
                      <a:pt x="736" y="553"/>
                      <a:pt x="736" y="550"/>
                      <a:pt x="738" y="548"/>
                    </a:cubicBezTo>
                    <a:cubicBezTo>
                      <a:pt x="742" y="544"/>
                      <a:pt x="748" y="545"/>
                      <a:pt x="755" y="545"/>
                    </a:cubicBezTo>
                    <a:cubicBezTo>
                      <a:pt x="760" y="545"/>
                      <a:pt x="763" y="548"/>
                      <a:pt x="765" y="546"/>
                    </a:cubicBezTo>
                    <a:cubicBezTo>
                      <a:pt x="768" y="545"/>
                      <a:pt x="770" y="544"/>
                      <a:pt x="772" y="543"/>
                    </a:cubicBezTo>
                    <a:cubicBezTo>
                      <a:pt x="772" y="540"/>
                      <a:pt x="771" y="538"/>
                      <a:pt x="770" y="536"/>
                    </a:cubicBezTo>
                    <a:cubicBezTo>
                      <a:pt x="769" y="534"/>
                      <a:pt x="767" y="533"/>
                      <a:pt x="767" y="531"/>
                    </a:cubicBezTo>
                    <a:cubicBezTo>
                      <a:pt x="767" y="529"/>
                      <a:pt x="771" y="528"/>
                      <a:pt x="773" y="528"/>
                    </a:cubicBezTo>
                    <a:cubicBezTo>
                      <a:pt x="782" y="525"/>
                      <a:pt x="803" y="519"/>
                      <a:pt x="814" y="519"/>
                    </a:cubicBezTo>
                    <a:cubicBezTo>
                      <a:pt x="815" y="519"/>
                      <a:pt x="831" y="503"/>
                      <a:pt x="834" y="501"/>
                    </a:cubicBezTo>
                    <a:cubicBezTo>
                      <a:pt x="836" y="499"/>
                      <a:pt x="847" y="500"/>
                      <a:pt x="857" y="500"/>
                    </a:cubicBezTo>
                    <a:cubicBezTo>
                      <a:pt x="861" y="500"/>
                      <a:pt x="864" y="500"/>
                      <a:pt x="868" y="500"/>
                    </a:cubicBezTo>
                    <a:cubicBezTo>
                      <a:pt x="872" y="500"/>
                      <a:pt x="876" y="498"/>
                      <a:pt x="879" y="498"/>
                    </a:cubicBezTo>
                    <a:cubicBezTo>
                      <a:pt x="884" y="497"/>
                      <a:pt x="882" y="496"/>
                      <a:pt x="884" y="494"/>
                    </a:cubicBezTo>
                    <a:cubicBezTo>
                      <a:pt x="892" y="486"/>
                      <a:pt x="892" y="471"/>
                      <a:pt x="903" y="463"/>
                    </a:cubicBezTo>
                    <a:cubicBezTo>
                      <a:pt x="908" y="470"/>
                      <a:pt x="916" y="460"/>
                      <a:pt x="920" y="467"/>
                    </a:cubicBezTo>
                    <a:cubicBezTo>
                      <a:pt x="926" y="478"/>
                      <a:pt x="922" y="494"/>
                      <a:pt x="928" y="505"/>
                    </a:cubicBezTo>
                    <a:lnTo>
                      <a:pt x="928" y="50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29" name="Freeform 51"/>
              <p:cNvSpPr/>
              <p:nvPr/>
            </p:nvSpPr>
            <p:spPr bwMode="auto">
              <a:xfrm>
                <a:off x="1585913" y="1417638"/>
                <a:ext cx="623888" cy="457200"/>
              </a:xfrm>
              <a:custGeom>
                <a:avLst/>
                <a:gdLst/>
                <a:ahLst/>
                <a:cxnLst>
                  <a:cxn ang="0">
                    <a:pos x="334" y="228"/>
                  </a:cxn>
                  <a:cxn ang="0">
                    <a:pos x="381" y="252"/>
                  </a:cxn>
                  <a:cxn ang="0">
                    <a:pos x="401" y="239"/>
                  </a:cxn>
                  <a:cxn ang="0">
                    <a:pos x="439" y="281"/>
                  </a:cxn>
                  <a:cxn ang="0">
                    <a:pos x="458" y="302"/>
                  </a:cxn>
                  <a:cxn ang="0">
                    <a:pos x="463" y="326"/>
                  </a:cxn>
                  <a:cxn ang="0">
                    <a:pos x="440" y="314"/>
                  </a:cxn>
                  <a:cxn ang="0">
                    <a:pos x="427" y="300"/>
                  </a:cxn>
                  <a:cxn ang="0">
                    <a:pos x="426" y="286"/>
                  </a:cxn>
                  <a:cxn ang="0">
                    <a:pos x="414" y="286"/>
                  </a:cxn>
                  <a:cxn ang="0">
                    <a:pos x="412" y="270"/>
                  </a:cxn>
                  <a:cxn ang="0">
                    <a:pos x="390" y="261"/>
                  </a:cxn>
                  <a:cxn ang="0">
                    <a:pos x="363" y="252"/>
                  </a:cxn>
                  <a:cxn ang="0">
                    <a:pos x="299" y="236"/>
                  </a:cxn>
                  <a:cxn ang="0">
                    <a:pos x="240" y="221"/>
                  </a:cxn>
                  <a:cxn ang="0">
                    <a:pos x="200" y="252"/>
                  </a:cxn>
                  <a:cxn ang="0">
                    <a:pos x="199" y="245"/>
                  </a:cxn>
                  <a:cxn ang="0">
                    <a:pos x="218" y="219"/>
                  </a:cxn>
                  <a:cxn ang="0">
                    <a:pos x="213" y="214"/>
                  </a:cxn>
                  <a:cxn ang="0">
                    <a:pos x="173" y="260"/>
                  </a:cxn>
                  <a:cxn ang="0">
                    <a:pos x="143" y="288"/>
                  </a:cxn>
                  <a:cxn ang="0">
                    <a:pos x="79" y="322"/>
                  </a:cxn>
                  <a:cxn ang="0">
                    <a:pos x="57" y="328"/>
                  </a:cxn>
                  <a:cxn ang="0">
                    <a:pos x="92" y="307"/>
                  </a:cxn>
                  <a:cxn ang="0">
                    <a:pos x="148" y="256"/>
                  </a:cxn>
                  <a:cxn ang="0">
                    <a:pos x="125" y="262"/>
                  </a:cxn>
                  <a:cxn ang="0">
                    <a:pos x="110" y="266"/>
                  </a:cxn>
                  <a:cxn ang="0">
                    <a:pos x="88" y="261"/>
                  </a:cxn>
                  <a:cxn ang="0">
                    <a:pos x="76" y="264"/>
                  </a:cxn>
                  <a:cxn ang="0">
                    <a:pos x="72" y="244"/>
                  </a:cxn>
                  <a:cxn ang="0">
                    <a:pos x="60" y="245"/>
                  </a:cxn>
                  <a:cxn ang="0">
                    <a:pos x="37" y="224"/>
                  </a:cxn>
                  <a:cxn ang="0">
                    <a:pos x="52" y="180"/>
                  </a:cxn>
                  <a:cxn ang="0">
                    <a:pos x="79" y="152"/>
                  </a:cxn>
                  <a:cxn ang="0">
                    <a:pos x="85" y="145"/>
                  </a:cxn>
                  <a:cxn ang="0">
                    <a:pos x="60" y="153"/>
                  </a:cxn>
                  <a:cxn ang="0">
                    <a:pos x="18" y="150"/>
                  </a:cxn>
                  <a:cxn ang="0">
                    <a:pos x="13" y="133"/>
                  </a:cxn>
                  <a:cxn ang="0">
                    <a:pos x="40" y="106"/>
                  </a:cxn>
                  <a:cxn ang="0">
                    <a:pos x="64" y="116"/>
                  </a:cxn>
                  <a:cxn ang="0">
                    <a:pos x="50" y="95"/>
                  </a:cxn>
                  <a:cxn ang="0">
                    <a:pos x="13" y="68"/>
                  </a:cxn>
                  <a:cxn ang="0">
                    <a:pos x="44" y="56"/>
                  </a:cxn>
                  <a:cxn ang="0">
                    <a:pos x="117" y="13"/>
                  </a:cxn>
                  <a:cxn ang="0">
                    <a:pos x="150" y="7"/>
                  </a:cxn>
                  <a:cxn ang="0">
                    <a:pos x="157" y="7"/>
                  </a:cxn>
                  <a:cxn ang="0">
                    <a:pos x="189" y="11"/>
                  </a:cxn>
                  <a:cxn ang="0">
                    <a:pos x="236" y="20"/>
                  </a:cxn>
                  <a:cxn ang="0">
                    <a:pos x="307" y="28"/>
                  </a:cxn>
                  <a:cxn ang="0">
                    <a:pos x="334" y="36"/>
                  </a:cxn>
                </a:cxnLst>
                <a:rect l="0" t="0" r="r" b="b"/>
                <a:pathLst>
                  <a:path w="469" h="343">
                    <a:moveTo>
                      <a:pt x="334" y="37"/>
                    </a:moveTo>
                    <a:cubicBezTo>
                      <a:pt x="334" y="228"/>
                      <a:pt x="334" y="228"/>
                      <a:pt x="334" y="228"/>
                    </a:cubicBezTo>
                    <a:cubicBezTo>
                      <a:pt x="340" y="233"/>
                      <a:pt x="353" y="226"/>
                      <a:pt x="359" y="234"/>
                    </a:cubicBezTo>
                    <a:cubicBezTo>
                      <a:pt x="363" y="240"/>
                      <a:pt x="372" y="252"/>
                      <a:pt x="381" y="252"/>
                    </a:cubicBezTo>
                    <a:cubicBezTo>
                      <a:pt x="387" y="252"/>
                      <a:pt x="387" y="243"/>
                      <a:pt x="393" y="241"/>
                    </a:cubicBezTo>
                    <a:cubicBezTo>
                      <a:pt x="396" y="240"/>
                      <a:pt x="398" y="241"/>
                      <a:pt x="401" y="239"/>
                    </a:cubicBezTo>
                    <a:cubicBezTo>
                      <a:pt x="415" y="252"/>
                      <a:pt x="421" y="257"/>
                      <a:pt x="433" y="274"/>
                    </a:cubicBezTo>
                    <a:cubicBezTo>
                      <a:pt x="434" y="276"/>
                      <a:pt x="437" y="277"/>
                      <a:pt x="439" y="281"/>
                    </a:cubicBezTo>
                    <a:cubicBezTo>
                      <a:pt x="440" y="286"/>
                      <a:pt x="442" y="292"/>
                      <a:pt x="447" y="297"/>
                    </a:cubicBezTo>
                    <a:cubicBezTo>
                      <a:pt x="450" y="300"/>
                      <a:pt x="455" y="299"/>
                      <a:pt x="458" y="302"/>
                    </a:cubicBezTo>
                    <a:cubicBezTo>
                      <a:pt x="462" y="306"/>
                      <a:pt x="469" y="308"/>
                      <a:pt x="469" y="318"/>
                    </a:cubicBezTo>
                    <a:cubicBezTo>
                      <a:pt x="469" y="322"/>
                      <a:pt x="463" y="323"/>
                      <a:pt x="463" y="326"/>
                    </a:cubicBezTo>
                    <a:cubicBezTo>
                      <a:pt x="461" y="326"/>
                      <a:pt x="461" y="327"/>
                      <a:pt x="459" y="327"/>
                    </a:cubicBezTo>
                    <a:cubicBezTo>
                      <a:pt x="451" y="327"/>
                      <a:pt x="440" y="318"/>
                      <a:pt x="440" y="314"/>
                    </a:cubicBezTo>
                    <a:cubicBezTo>
                      <a:pt x="440" y="310"/>
                      <a:pt x="440" y="311"/>
                      <a:pt x="440" y="307"/>
                    </a:cubicBezTo>
                    <a:cubicBezTo>
                      <a:pt x="440" y="300"/>
                      <a:pt x="435" y="300"/>
                      <a:pt x="427" y="300"/>
                    </a:cubicBezTo>
                    <a:cubicBezTo>
                      <a:pt x="421" y="300"/>
                      <a:pt x="419" y="296"/>
                      <a:pt x="419" y="294"/>
                    </a:cubicBezTo>
                    <a:cubicBezTo>
                      <a:pt x="419" y="290"/>
                      <a:pt x="426" y="290"/>
                      <a:pt x="426" y="286"/>
                    </a:cubicBezTo>
                    <a:cubicBezTo>
                      <a:pt x="426" y="283"/>
                      <a:pt x="426" y="281"/>
                      <a:pt x="426" y="281"/>
                    </a:cubicBezTo>
                    <a:cubicBezTo>
                      <a:pt x="417" y="281"/>
                      <a:pt x="420" y="286"/>
                      <a:pt x="414" y="286"/>
                    </a:cubicBezTo>
                    <a:cubicBezTo>
                      <a:pt x="412" y="286"/>
                      <a:pt x="407" y="282"/>
                      <a:pt x="407" y="280"/>
                    </a:cubicBezTo>
                    <a:cubicBezTo>
                      <a:pt x="407" y="274"/>
                      <a:pt x="410" y="273"/>
                      <a:pt x="412" y="270"/>
                    </a:cubicBezTo>
                    <a:cubicBezTo>
                      <a:pt x="409" y="268"/>
                      <a:pt x="405" y="264"/>
                      <a:pt x="404" y="267"/>
                    </a:cubicBezTo>
                    <a:cubicBezTo>
                      <a:pt x="397" y="267"/>
                      <a:pt x="394" y="264"/>
                      <a:pt x="390" y="261"/>
                    </a:cubicBezTo>
                    <a:cubicBezTo>
                      <a:pt x="389" y="264"/>
                      <a:pt x="387" y="269"/>
                      <a:pt x="384" y="269"/>
                    </a:cubicBezTo>
                    <a:cubicBezTo>
                      <a:pt x="375" y="269"/>
                      <a:pt x="368" y="256"/>
                      <a:pt x="363" y="252"/>
                    </a:cubicBezTo>
                    <a:cubicBezTo>
                      <a:pt x="352" y="243"/>
                      <a:pt x="337" y="244"/>
                      <a:pt x="323" y="236"/>
                    </a:cubicBezTo>
                    <a:cubicBezTo>
                      <a:pt x="299" y="236"/>
                      <a:pt x="299" y="236"/>
                      <a:pt x="299" y="236"/>
                    </a:cubicBezTo>
                    <a:cubicBezTo>
                      <a:pt x="285" y="232"/>
                      <a:pt x="265" y="230"/>
                      <a:pt x="258" y="214"/>
                    </a:cubicBezTo>
                    <a:cubicBezTo>
                      <a:pt x="252" y="217"/>
                      <a:pt x="244" y="219"/>
                      <a:pt x="240" y="221"/>
                    </a:cubicBezTo>
                    <a:cubicBezTo>
                      <a:pt x="241" y="224"/>
                      <a:pt x="242" y="225"/>
                      <a:pt x="244" y="227"/>
                    </a:cubicBezTo>
                    <a:cubicBezTo>
                      <a:pt x="238" y="236"/>
                      <a:pt x="210" y="252"/>
                      <a:pt x="200" y="252"/>
                    </a:cubicBezTo>
                    <a:cubicBezTo>
                      <a:pt x="198" y="252"/>
                      <a:pt x="195" y="251"/>
                      <a:pt x="195" y="249"/>
                    </a:cubicBezTo>
                    <a:cubicBezTo>
                      <a:pt x="195" y="246"/>
                      <a:pt x="198" y="246"/>
                      <a:pt x="199" y="245"/>
                    </a:cubicBezTo>
                    <a:cubicBezTo>
                      <a:pt x="197" y="242"/>
                      <a:pt x="199" y="242"/>
                      <a:pt x="199" y="240"/>
                    </a:cubicBezTo>
                    <a:cubicBezTo>
                      <a:pt x="199" y="230"/>
                      <a:pt x="205" y="223"/>
                      <a:pt x="218" y="219"/>
                    </a:cubicBezTo>
                    <a:cubicBezTo>
                      <a:pt x="218" y="217"/>
                      <a:pt x="218" y="216"/>
                      <a:pt x="218" y="214"/>
                    </a:cubicBezTo>
                    <a:cubicBezTo>
                      <a:pt x="214" y="214"/>
                      <a:pt x="215" y="214"/>
                      <a:pt x="213" y="214"/>
                    </a:cubicBezTo>
                    <a:cubicBezTo>
                      <a:pt x="203" y="214"/>
                      <a:pt x="173" y="239"/>
                      <a:pt x="173" y="253"/>
                    </a:cubicBezTo>
                    <a:cubicBezTo>
                      <a:pt x="173" y="255"/>
                      <a:pt x="173" y="258"/>
                      <a:pt x="173" y="260"/>
                    </a:cubicBezTo>
                    <a:cubicBezTo>
                      <a:pt x="173" y="270"/>
                      <a:pt x="164" y="273"/>
                      <a:pt x="154" y="277"/>
                    </a:cubicBezTo>
                    <a:cubicBezTo>
                      <a:pt x="148" y="280"/>
                      <a:pt x="146" y="284"/>
                      <a:pt x="143" y="288"/>
                    </a:cubicBezTo>
                    <a:cubicBezTo>
                      <a:pt x="136" y="297"/>
                      <a:pt x="121" y="301"/>
                      <a:pt x="114" y="308"/>
                    </a:cubicBezTo>
                    <a:cubicBezTo>
                      <a:pt x="107" y="315"/>
                      <a:pt x="91" y="320"/>
                      <a:pt x="79" y="322"/>
                    </a:cubicBezTo>
                    <a:cubicBezTo>
                      <a:pt x="63" y="324"/>
                      <a:pt x="54" y="343"/>
                      <a:pt x="35" y="337"/>
                    </a:cubicBezTo>
                    <a:cubicBezTo>
                      <a:pt x="41" y="329"/>
                      <a:pt x="49" y="333"/>
                      <a:pt x="57" y="328"/>
                    </a:cubicBezTo>
                    <a:cubicBezTo>
                      <a:pt x="62" y="325"/>
                      <a:pt x="66" y="316"/>
                      <a:pt x="71" y="314"/>
                    </a:cubicBezTo>
                    <a:cubicBezTo>
                      <a:pt x="78" y="309"/>
                      <a:pt x="87" y="314"/>
                      <a:pt x="92" y="307"/>
                    </a:cubicBezTo>
                    <a:cubicBezTo>
                      <a:pt x="99" y="297"/>
                      <a:pt x="117" y="290"/>
                      <a:pt x="127" y="283"/>
                    </a:cubicBezTo>
                    <a:cubicBezTo>
                      <a:pt x="137" y="276"/>
                      <a:pt x="137" y="263"/>
                      <a:pt x="148" y="256"/>
                    </a:cubicBezTo>
                    <a:cubicBezTo>
                      <a:pt x="141" y="256"/>
                      <a:pt x="141" y="256"/>
                      <a:pt x="141" y="256"/>
                    </a:cubicBezTo>
                    <a:cubicBezTo>
                      <a:pt x="135" y="259"/>
                      <a:pt x="132" y="262"/>
                      <a:pt x="125" y="262"/>
                    </a:cubicBezTo>
                    <a:cubicBezTo>
                      <a:pt x="120" y="262"/>
                      <a:pt x="117" y="260"/>
                      <a:pt x="113" y="258"/>
                    </a:cubicBezTo>
                    <a:cubicBezTo>
                      <a:pt x="112" y="262"/>
                      <a:pt x="110" y="263"/>
                      <a:pt x="110" y="266"/>
                    </a:cubicBezTo>
                    <a:cubicBezTo>
                      <a:pt x="99" y="262"/>
                      <a:pt x="96" y="260"/>
                      <a:pt x="89" y="254"/>
                    </a:cubicBezTo>
                    <a:cubicBezTo>
                      <a:pt x="88" y="257"/>
                      <a:pt x="88" y="259"/>
                      <a:pt x="88" y="261"/>
                    </a:cubicBezTo>
                    <a:cubicBezTo>
                      <a:pt x="84" y="261"/>
                      <a:pt x="85" y="261"/>
                      <a:pt x="83" y="261"/>
                    </a:cubicBezTo>
                    <a:cubicBezTo>
                      <a:pt x="80" y="261"/>
                      <a:pt x="78" y="264"/>
                      <a:pt x="76" y="264"/>
                    </a:cubicBezTo>
                    <a:cubicBezTo>
                      <a:pt x="74" y="264"/>
                      <a:pt x="72" y="257"/>
                      <a:pt x="72" y="253"/>
                    </a:cubicBezTo>
                    <a:cubicBezTo>
                      <a:pt x="72" y="248"/>
                      <a:pt x="72" y="248"/>
                      <a:pt x="72" y="244"/>
                    </a:cubicBezTo>
                    <a:cubicBezTo>
                      <a:pt x="72" y="243"/>
                      <a:pt x="72" y="238"/>
                      <a:pt x="68" y="238"/>
                    </a:cubicBezTo>
                    <a:cubicBezTo>
                      <a:pt x="65" y="238"/>
                      <a:pt x="61" y="245"/>
                      <a:pt x="60" y="245"/>
                    </a:cubicBezTo>
                    <a:cubicBezTo>
                      <a:pt x="54" y="245"/>
                      <a:pt x="33" y="229"/>
                      <a:pt x="30" y="225"/>
                    </a:cubicBezTo>
                    <a:cubicBezTo>
                      <a:pt x="32" y="225"/>
                      <a:pt x="35" y="224"/>
                      <a:pt x="37" y="224"/>
                    </a:cubicBezTo>
                    <a:cubicBezTo>
                      <a:pt x="33" y="214"/>
                      <a:pt x="19" y="212"/>
                      <a:pt x="19" y="205"/>
                    </a:cubicBezTo>
                    <a:cubicBezTo>
                      <a:pt x="19" y="191"/>
                      <a:pt x="43" y="180"/>
                      <a:pt x="52" y="180"/>
                    </a:cubicBezTo>
                    <a:cubicBezTo>
                      <a:pt x="56" y="180"/>
                      <a:pt x="86" y="169"/>
                      <a:pt x="86" y="163"/>
                    </a:cubicBezTo>
                    <a:cubicBezTo>
                      <a:pt x="86" y="160"/>
                      <a:pt x="79" y="153"/>
                      <a:pt x="79" y="152"/>
                    </a:cubicBezTo>
                    <a:cubicBezTo>
                      <a:pt x="83" y="150"/>
                      <a:pt x="82" y="150"/>
                      <a:pt x="85" y="152"/>
                    </a:cubicBezTo>
                    <a:cubicBezTo>
                      <a:pt x="85" y="145"/>
                      <a:pt x="85" y="145"/>
                      <a:pt x="85" y="145"/>
                    </a:cubicBezTo>
                    <a:cubicBezTo>
                      <a:pt x="81" y="145"/>
                      <a:pt x="81" y="145"/>
                      <a:pt x="79" y="145"/>
                    </a:cubicBezTo>
                    <a:cubicBezTo>
                      <a:pt x="72" y="145"/>
                      <a:pt x="69" y="153"/>
                      <a:pt x="60" y="153"/>
                    </a:cubicBezTo>
                    <a:cubicBezTo>
                      <a:pt x="51" y="153"/>
                      <a:pt x="48" y="148"/>
                      <a:pt x="41" y="150"/>
                    </a:cubicBezTo>
                    <a:cubicBezTo>
                      <a:pt x="32" y="150"/>
                      <a:pt x="21" y="150"/>
                      <a:pt x="18" y="150"/>
                    </a:cubicBezTo>
                    <a:cubicBezTo>
                      <a:pt x="17" y="143"/>
                      <a:pt x="12" y="141"/>
                      <a:pt x="12" y="137"/>
                    </a:cubicBezTo>
                    <a:cubicBezTo>
                      <a:pt x="12" y="136"/>
                      <a:pt x="13" y="134"/>
                      <a:pt x="13" y="133"/>
                    </a:cubicBezTo>
                    <a:cubicBezTo>
                      <a:pt x="6" y="133"/>
                      <a:pt x="2" y="130"/>
                      <a:pt x="0" y="126"/>
                    </a:cubicBezTo>
                    <a:cubicBezTo>
                      <a:pt x="11" y="119"/>
                      <a:pt x="29" y="113"/>
                      <a:pt x="40" y="106"/>
                    </a:cubicBezTo>
                    <a:cubicBezTo>
                      <a:pt x="48" y="106"/>
                      <a:pt x="48" y="106"/>
                      <a:pt x="48" y="106"/>
                    </a:cubicBezTo>
                    <a:cubicBezTo>
                      <a:pt x="48" y="120"/>
                      <a:pt x="55" y="116"/>
                      <a:pt x="64" y="116"/>
                    </a:cubicBezTo>
                    <a:cubicBezTo>
                      <a:pt x="70" y="116"/>
                      <a:pt x="71" y="118"/>
                      <a:pt x="76" y="116"/>
                    </a:cubicBezTo>
                    <a:cubicBezTo>
                      <a:pt x="72" y="102"/>
                      <a:pt x="63" y="101"/>
                      <a:pt x="50" y="95"/>
                    </a:cubicBezTo>
                    <a:cubicBezTo>
                      <a:pt x="46" y="94"/>
                      <a:pt x="41" y="80"/>
                      <a:pt x="37" y="78"/>
                    </a:cubicBezTo>
                    <a:cubicBezTo>
                      <a:pt x="31" y="75"/>
                      <a:pt x="13" y="71"/>
                      <a:pt x="13" y="68"/>
                    </a:cubicBezTo>
                    <a:cubicBezTo>
                      <a:pt x="13" y="68"/>
                      <a:pt x="20" y="57"/>
                      <a:pt x="20" y="56"/>
                    </a:cubicBezTo>
                    <a:cubicBezTo>
                      <a:pt x="44" y="56"/>
                      <a:pt x="44" y="56"/>
                      <a:pt x="44" y="56"/>
                    </a:cubicBezTo>
                    <a:cubicBezTo>
                      <a:pt x="57" y="38"/>
                      <a:pt x="77" y="21"/>
                      <a:pt x="101" y="14"/>
                    </a:cubicBezTo>
                    <a:cubicBezTo>
                      <a:pt x="107" y="12"/>
                      <a:pt x="111" y="15"/>
                      <a:pt x="117" y="13"/>
                    </a:cubicBezTo>
                    <a:cubicBezTo>
                      <a:pt x="124" y="10"/>
                      <a:pt x="128" y="0"/>
                      <a:pt x="136" y="0"/>
                    </a:cubicBezTo>
                    <a:cubicBezTo>
                      <a:pt x="142" y="0"/>
                      <a:pt x="144" y="5"/>
                      <a:pt x="150" y="7"/>
                    </a:cubicBezTo>
                    <a:cubicBezTo>
                      <a:pt x="147" y="10"/>
                      <a:pt x="147" y="11"/>
                      <a:pt x="146" y="13"/>
                    </a:cubicBezTo>
                    <a:cubicBezTo>
                      <a:pt x="150" y="14"/>
                      <a:pt x="154" y="11"/>
                      <a:pt x="157" y="7"/>
                    </a:cubicBezTo>
                    <a:cubicBezTo>
                      <a:pt x="162" y="9"/>
                      <a:pt x="163" y="10"/>
                      <a:pt x="167" y="11"/>
                    </a:cubicBezTo>
                    <a:cubicBezTo>
                      <a:pt x="189" y="11"/>
                      <a:pt x="189" y="11"/>
                      <a:pt x="189" y="11"/>
                    </a:cubicBezTo>
                    <a:cubicBezTo>
                      <a:pt x="194" y="15"/>
                      <a:pt x="196" y="17"/>
                      <a:pt x="202" y="20"/>
                    </a:cubicBezTo>
                    <a:cubicBezTo>
                      <a:pt x="236" y="20"/>
                      <a:pt x="236" y="20"/>
                      <a:pt x="236" y="20"/>
                    </a:cubicBezTo>
                    <a:cubicBezTo>
                      <a:pt x="245" y="29"/>
                      <a:pt x="272" y="31"/>
                      <a:pt x="286" y="31"/>
                    </a:cubicBezTo>
                    <a:cubicBezTo>
                      <a:pt x="294" y="31"/>
                      <a:pt x="299" y="28"/>
                      <a:pt x="307" y="28"/>
                    </a:cubicBezTo>
                    <a:cubicBezTo>
                      <a:pt x="319" y="28"/>
                      <a:pt x="323" y="34"/>
                      <a:pt x="334" y="37"/>
                    </a:cubicBezTo>
                    <a:cubicBezTo>
                      <a:pt x="334" y="36"/>
                      <a:pt x="334" y="36"/>
                      <a:pt x="334" y="36"/>
                    </a:cubicBezTo>
                    <a:lnTo>
                      <a:pt x="334" y="37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30" name="Freeform 52"/>
              <p:cNvSpPr/>
              <p:nvPr/>
            </p:nvSpPr>
            <p:spPr bwMode="auto">
              <a:xfrm>
                <a:off x="2149475" y="1820863"/>
                <a:ext cx="28575" cy="38100"/>
              </a:xfrm>
              <a:custGeom>
                <a:avLst/>
                <a:gdLst/>
                <a:ahLst/>
                <a:cxnLst>
                  <a:cxn ang="0">
                    <a:pos x="9" y="11"/>
                  </a:cxn>
                  <a:cxn ang="0">
                    <a:pos x="0" y="11"/>
                  </a:cxn>
                  <a:cxn ang="0">
                    <a:pos x="11" y="2"/>
                  </a:cxn>
                  <a:cxn ang="0">
                    <a:pos x="22" y="25"/>
                  </a:cxn>
                  <a:cxn ang="0">
                    <a:pos x="18" y="29"/>
                  </a:cxn>
                  <a:cxn ang="0">
                    <a:pos x="9" y="20"/>
                  </a:cxn>
                  <a:cxn ang="0">
                    <a:pos x="9" y="11"/>
                  </a:cxn>
                </a:cxnLst>
                <a:rect l="0" t="0" r="r" b="b"/>
                <a:pathLst>
                  <a:path w="22" h="29">
                    <a:moveTo>
                      <a:pt x="9" y="11"/>
                    </a:moveTo>
                    <a:cubicBezTo>
                      <a:pt x="2" y="9"/>
                      <a:pt x="5" y="7"/>
                      <a:pt x="0" y="11"/>
                    </a:cubicBezTo>
                    <a:cubicBezTo>
                      <a:pt x="0" y="0"/>
                      <a:pt x="2" y="0"/>
                      <a:pt x="11" y="2"/>
                    </a:cubicBezTo>
                    <a:cubicBezTo>
                      <a:pt x="10" y="14"/>
                      <a:pt x="22" y="15"/>
                      <a:pt x="22" y="25"/>
                    </a:cubicBezTo>
                    <a:cubicBezTo>
                      <a:pt x="22" y="28"/>
                      <a:pt x="20" y="29"/>
                      <a:pt x="18" y="29"/>
                    </a:cubicBezTo>
                    <a:cubicBezTo>
                      <a:pt x="14" y="29"/>
                      <a:pt x="9" y="20"/>
                      <a:pt x="9" y="20"/>
                    </a:cubicBezTo>
                    <a:cubicBezTo>
                      <a:pt x="9" y="16"/>
                      <a:pt x="8" y="13"/>
                      <a:pt x="9" y="1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31" name="Freeform 53"/>
              <p:cNvSpPr/>
              <p:nvPr/>
            </p:nvSpPr>
            <p:spPr bwMode="auto">
              <a:xfrm>
                <a:off x="2105025" y="1776413"/>
                <a:ext cx="30163" cy="46038"/>
              </a:xfrm>
              <a:custGeom>
                <a:avLst/>
                <a:gdLst/>
                <a:ahLst/>
                <a:cxnLst>
                  <a:cxn ang="0">
                    <a:pos x="15" y="18"/>
                  </a:cxn>
                  <a:cxn ang="0">
                    <a:pos x="19" y="18"/>
                  </a:cxn>
                  <a:cxn ang="0">
                    <a:pos x="19" y="35"/>
                  </a:cxn>
                  <a:cxn ang="0">
                    <a:pos x="11" y="17"/>
                  </a:cxn>
                  <a:cxn ang="0">
                    <a:pos x="0" y="4"/>
                  </a:cxn>
                  <a:cxn ang="0">
                    <a:pos x="5" y="0"/>
                  </a:cxn>
                  <a:cxn ang="0">
                    <a:pos x="15" y="0"/>
                  </a:cxn>
                  <a:cxn ang="0">
                    <a:pos x="15" y="18"/>
                  </a:cxn>
                </a:cxnLst>
                <a:rect l="0" t="0" r="r" b="b"/>
                <a:pathLst>
                  <a:path w="23" h="35">
                    <a:moveTo>
                      <a:pt x="15" y="18"/>
                    </a:moveTo>
                    <a:cubicBezTo>
                      <a:pt x="15" y="19"/>
                      <a:pt x="19" y="19"/>
                      <a:pt x="19" y="18"/>
                    </a:cubicBezTo>
                    <a:cubicBezTo>
                      <a:pt x="19" y="24"/>
                      <a:pt x="23" y="30"/>
                      <a:pt x="19" y="35"/>
                    </a:cubicBezTo>
                    <a:cubicBezTo>
                      <a:pt x="13" y="30"/>
                      <a:pt x="11" y="24"/>
                      <a:pt x="11" y="17"/>
                    </a:cubicBezTo>
                    <a:cubicBezTo>
                      <a:pt x="5" y="16"/>
                      <a:pt x="0" y="11"/>
                      <a:pt x="0" y="4"/>
                    </a:cubicBezTo>
                    <a:cubicBezTo>
                      <a:pt x="0" y="1"/>
                      <a:pt x="3" y="0"/>
                      <a:pt x="5" y="0"/>
                    </a:cubicBezTo>
                    <a:cubicBezTo>
                      <a:pt x="13" y="0"/>
                      <a:pt x="9" y="3"/>
                      <a:pt x="15" y="0"/>
                    </a:cubicBezTo>
                    <a:cubicBezTo>
                      <a:pt x="15" y="11"/>
                      <a:pt x="13" y="11"/>
                      <a:pt x="15" y="1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32" name="Freeform 54"/>
              <p:cNvSpPr/>
              <p:nvPr/>
            </p:nvSpPr>
            <p:spPr bwMode="auto">
              <a:xfrm>
                <a:off x="2389188" y="1335088"/>
                <a:ext cx="307975" cy="161925"/>
              </a:xfrm>
              <a:custGeom>
                <a:avLst/>
                <a:gdLst/>
                <a:ahLst/>
                <a:cxnLst>
                  <a:cxn ang="0">
                    <a:pos x="214" y="96"/>
                  </a:cxn>
                  <a:cxn ang="0">
                    <a:pos x="209" y="100"/>
                  </a:cxn>
                  <a:cxn ang="0">
                    <a:pos x="215" y="103"/>
                  </a:cxn>
                  <a:cxn ang="0">
                    <a:pos x="220" y="110"/>
                  </a:cxn>
                  <a:cxn ang="0">
                    <a:pos x="195" y="118"/>
                  </a:cxn>
                  <a:cxn ang="0">
                    <a:pos x="158" y="104"/>
                  </a:cxn>
                  <a:cxn ang="0">
                    <a:pos x="147" y="112"/>
                  </a:cxn>
                  <a:cxn ang="0">
                    <a:pos x="115" y="121"/>
                  </a:cxn>
                  <a:cxn ang="0">
                    <a:pos x="75" y="121"/>
                  </a:cxn>
                  <a:cxn ang="0">
                    <a:pos x="68" y="110"/>
                  </a:cxn>
                  <a:cxn ang="0">
                    <a:pos x="43" y="108"/>
                  </a:cxn>
                  <a:cxn ang="0">
                    <a:pos x="23" y="92"/>
                  </a:cxn>
                  <a:cxn ang="0">
                    <a:pos x="65" y="82"/>
                  </a:cxn>
                  <a:cxn ang="0">
                    <a:pos x="80" y="81"/>
                  </a:cxn>
                  <a:cxn ang="0">
                    <a:pos x="69" y="77"/>
                  </a:cxn>
                  <a:cxn ang="0">
                    <a:pos x="45" y="77"/>
                  </a:cxn>
                  <a:cxn ang="0">
                    <a:pos x="12" y="69"/>
                  </a:cxn>
                  <a:cxn ang="0">
                    <a:pos x="29" y="60"/>
                  </a:cxn>
                  <a:cxn ang="0">
                    <a:pos x="14" y="59"/>
                  </a:cxn>
                  <a:cxn ang="0">
                    <a:pos x="0" y="51"/>
                  </a:cxn>
                  <a:cxn ang="0">
                    <a:pos x="56" y="13"/>
                  </a:cxn>
                  <a:cxn ang="0">
                    <a:pos x="64" y="29"/>
                  </a:cxn>
                  <a:cxn ang="0">
                    <a:pos x="78" y="21"/>
                  </a:cxn>
                  <a:cxn ang="0">
                    <a:pos x="98" y="34"/>
                  </a:cxn>
                  <a:cxn ang="0">
                    <a:pos x="111" y="31"/>
                  </a:cxn>
                  <a:cxn ang="0">
                    <a:pos x="109" y="23"/>
                  </a:cxn>
                  <a:cxn ang="0">
                    <a:pos x="118" y="23"/>
                  </a:cxn>
                  <a:cxn ang="0">
                    <a:pos x="133" y="35"/>
                  </a:cxn>
                  <a:cxn ang="0">
                    <a:pos x="140" y="51"/>
                  </a:cxn>
                  <a:cxn ang="0">
                    <a:pos x="146" y="48"/>
                  </a:cxn>
                  <a:cxn ang="0">
                    <a:pos x="136" y="17"/>
                  </a:cxn>
                  <a:cxn ang="0">
                    <a:pos x="144" y="12"/>
                  </a:cxn>
                  <a:cxn ang="0">
                    <a:pos x="156" y="12"/>
                  </a:cxn>
                  <a:cxn ang="0">
                    <a:pos x="156" y="7"/>
                  </a:cxn>
                  <a:cxn ang="0">
                    <a:pos x="169" y="0"/>
                  </a:cxn>
                  <a:cxn ang="0">
                    <a:pos x="184" y="10"/>
                  </a:cxn>
                  <a:cxn ang="0">
                    <a:pos x="175" y="24"/>
                  </a:cxn>
                  <a:cxn ang="0">
                    <a:pos x="187" y="62"/>
                  </a:cxn>
                  <a:cxn ang="0">
                    <a:pos x="232" y="92"/>
                  </a:cxn>
                  <a:cxn ang="0">
                    <a:pos x="214" y="96"/>
                  </a:cxn>
                </a:cxnLst>
                <a:rect l="0" t="0" r="r" b="b"/>
                <a:pathLst>
                  <a:path w="232" h="121">
                    <a:moveTo>
                      <a:pt x="214" y="96"/>
                    </a:moveTo>
                    <a:cubicBezTo>
                      <a:pt x="211" y="96"/>
                      <a:pt x="209" y="97"/>
                      <a:pt x="209" y="100"/>
                    </a:cubicBezTo>
                    <a:cubicBezTo>
                      <a:pt x="209" y="103"/>
                      <a:pt x="214" y="103"/>
                      <a:pt x="215" y="103"/>
                    </a:cubicBezTo>
                    <a:cubicBezTo>
                      <a:pt x="216" y="107"/>
                      <a:pt x="218" y="108"/>
                      <a:pt x="220" y="110"/>
                    </a:cubicBezTo>
                    <a:cubicBezTo>
                      <a:pt x="216" y="118"/>
                      <a:pt x="206" y="118"/>
                      <a:pt x="195" y="118"/>
                    </a:cubicBezTo>
                    <a:cubicBezTo>
                      <a:pt x="177" y="118"/>
                      <a:pt x="171" y="104"/>
                      <a:pt x="158" y="104"/>
                    </a:cubicBezTo>
                    <a:cubicBezTo>
                      <a:pt x="150" y="104"/>
                      <a:pt x="154" y="109"/>
                      <a:pt x="147" y="112"/>
                    </a:cubicBezTo>
                    <a:cubicBezTo>
                      <a:pt x="135" y="118"/>
                      <a:pt x="124" y="115"/>
                      <a:pt x="115" y="121"/>
                    </a:cubicBezTo>
                    <a:cubicBezTo>
                      <a:pt x="95" y="121"/>
                      <a:pt x="87" y="121"/>
                      <a:pt x="75" y="121"/>
                    </a:cubicBezTo>
                    <a:cubicBezTo>
                      <a:pt x="68" y="121"/>
                      <a:pt x="73" y="114"/>
                      <a:pt x="68" y="110"/>
                    </a:cubicBezTo>
                    <a:cubicBezTo>
                      <a:pt x="63" y="107"/>
                      <a:pt x="49" y="108"/>
                      <a:pt x="43" y="108"/>
                    </a:cubicBezTo>
                    <a:cubicBezTo>
                      <a:pt x="34" y="108"/>
                      <a:pt x="26" y="98"/>
                      <a:pt x="23" y="92"/>
                    </a:cubicBezTo>
                    <a:cubicBezTo>
                      <a:pt x="33" y="85"/>
                      <a:pt x="47" y="82"/>
                      <a:pt x="65" y="82"/>
                    </a:cubicBezTo>
                    <a:cubicBezTo>
                      <a:pt x="72" y="82"/>
                      <a:pt x="75" y="82"/>
                      <a:pt x="80" y="81"/>
                    </a:cubicBezTo>
                    <a:cubicBezTo>
                      <a:pt x="77" y="80"/>
                      <a:pt x="73" y="77"/>
                      <a:pt x="69" y="77"/>
                    </a:cubicBezTo>
                    <a:cubicBezTo>
                      <a:pt x="60" y="77"/>
                      <a:pt x="50" y="77"/>
                      <a:pt x="45" y="77"/>
                    </a:cubicBezTo>
                    <a:cubicBezTo>
                      <a:pt x="36" y="77"/>
                      <a:pt x="12" y="81"/>
                      <a:pt x="12" y="69"/>
                    </a:cubicBezTo>
                    <a:cubicBezTo>
                      <a:pt x="12" y="59"/>
                      <a:pt x="24" y="63"/>
                      <a:pt x="29" y="60"/>
                    </a:cubicBezTo>
                    <a:cubicBezTo>
                      <a:pt x="22" y="58"/>
                      <a:pt x="19" y="59"/>
                      <a:pt x="14" y="59"/>
                    </a:cubicBezTo>
                    <a:cubicBezTo>
                      <a:pt x="9" y="59"/>
                      <a:pt x="0" y="53"/>
                      <a:pt x="0" y="51"/>
                    </a:cubicBezTo>
                    <a:cubicBezTo>
                      <a:pt x="0" y="29"/>
                      <a:pt x="41" y="13"/>
                      <a:pt x="56" y="13"/>
                    </a:cubicBezTo>
                    <a:cubicBezTo>
                      <a:pt x="63" y="13"/>
                      <a:pt x="62" y="26"/>
                      <a:pt x="64" y="29"/>
                    </a:cubicBezTo>
                    <a:cubicBezTo>
                      <a:pt x="68" y="26"/>
                      <a:pt x="71" y="21"/>
                      <a:pt x="78" y="21"/>
                    </a:cubicBezTo>
                    <a:cubicBezTo>
                      <a:pt x="90" y="21"/>
                      <a:pt x="94" y="26"/>
                      <a:pt x="98" y="34"/>
                    </a:cubicBezTo>
                    <a:cubicBezTo>
                      <a:pt x="102" y="33"/>
                      <a:pt x="106" y="32"/>
                      <a:pt x="111" y="31"/>
                    </a:cubicBezTo>
                    <a:cubicBezTo>
                      <a:pt x="110" y="27"/>
                      <a:pt x="109" y="25"/>
                      <a:pt x="109" y="23"/>
                    </a:cubicBezTo>
                    <a:cubicBezTo>
                      <a:pt x="118" y="23"/>
                      <a:pt x="118" y="23"/>
                      <a:pt x="118" y="23"/>
                    </a:cubicBezTo>
                    <a:cubicBezTo>
                      <a:pt x="124" y="25"/>
                      <a:pt x="131" y="30"/>
                      <a:pt x="133" y="35"/>
                    </a:cubicBezTo>
                    <a:cubicBezTo>
                      <a:pt x="135" y="40"/>
                      <a:pt x="132" y="51"/>
                      <a:pt x="140" y="51"/>
                    </a:cubicBezTo>
                    <a:cubicBezTo>
                      <a:pt x="144" y="51"/>
                      <a:pt x="144" y="50"/>
                      <a:pt x="146" y="48"/>
                    </a:cubicBezTo>
                    <a:cubicBezTo>
                      <a:pt x="142" y="42"/>
                      <a:pt x="136" y="21"/>
                      <a:pt x="136" y="17"/>
                    </a:cubicBezTo>
                    <a:cubicBezTo>
                      <a:pt x="136" y="14"/>
                      <a:pt x="140" y="12"/>
                      <a:pt x="144" y="12"/>
                    </a:cubicBezTo>
                    <a:cubicBezTo>
                      <a:pt x="152" y="12"/>
                      <a:pt x="149" y="15"/>
                      <a:pt x="156" y="12"/>
                    </a:cubicBezTo>
                    <a:cubicBezTo>
                      <a:pt x="156" y="10"/>
                      <a:pt x="156" y="9"/>
                      <a:pt x="156" y="7"/>
                    </a:cubicBezTo>
                    <a:cubicBezTo>
                      <a:pt x="156" y="3"/>
                      <a:pt x="162" y="0"/>
                      <a:pt x="169" y="0"/>
                    </a:cubicBezTo>
                    <a:cubicBezTo>
                      <a:pt x="177" y="0"/>
                      <a:pt x="184" y="3"/>
                      <a:pt x="184" y="10"/>
                    </a:cubicBezTo>
                    <a:cubicBezTo>
                      <a:pt x="184" y="16"/>
                      <a:pt x="175" y="20"/>
                      <a:pt x="175" y="24"/>
                    </a:cubicBezTo>
                    <a:cubicBezTo>
                      <a:pt x="175" y="40"/>
                      <a:pt x="187" y="50"/>
                      <a:pt x="187" y="62"/>
                    </a:cubicBezTo>
                    <a:cubicBezTo>
                      <a:pt x="187" y="76"/>
                      <a:pt x="224" y="85"/>
                      <a:pt x="232" y="92"/>
                    </a:cubicBezTo>
                    <a:cubicBezTo>
                      <a:pt x="224" y="97"/>
                      <a:pt x="222" y="96"/>
                      <a:pt x="214" y="9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33" name="Freeform 55"/>
              <p:cNvSpPr/>
              <p:nvPr/>
            </p:nvSpPr>
            <p:spPr bwMode="auto">
              <a:xfrm>
                <a:off x="2274888" y="1309688"/>
                <a:ext cx="173038" cy="114300"/>
              </a:xfrm>
              <a:custGeom>
                <a:avLst/>
                <a:gdLst/>
                <a:ahLst/>
                <a:cxnLst>
                  <a:cxn ang="0">
                    <a:pos x="28" y="82"/>
                  </a:cxn>
                  <a:cxn ang="0">
                    <a:pos x="22" y="73"/>
                  </a:cxn>
                  <a:cxn ang="0">
                    <a:pos x="0" y="64"/>
                  </a:cxn>
                  <a:cxn ang="0">
                    <a:pos x="22" y="21"/>
                  </a:cxn>
                  <a:cxn ang="0">
                    <a:pos x="16" y="5"/>
                  </a:cxn>
                  <a:cxn ang="0">
                    <a:pos x="42" y="5"/>
                  </a:cxn>
                  <a:cxn ang="0">
                    <a:pos x="60" y="2"/>
                  </a:cxn>
                  <a:cxn ang="0">
                    <a:pos x="84" y="11"/>
                  </a:cxn>
                  <a:cxn ang="0">
                    <a:pos x="99" y="10"/>
                  </a:cxn>
                  <a:cxn ang="0">
                    <a:pos x="130" y="29"/>
                  </a:cxn>
                  <a:cxn ang="0">
                    <a:pos x="102" y="38"/>
                  </a:cxn>
                  <a:cxn ang="0">
                    <a:pos x="69" y="71"/>
                  </a:cxn>
                  <a:cxn ang="0">
                    <a:pos x="35" y="86"/>
                  </a:cxn>
                  <a:cxn ang="0">
                    <a:pos x="28" y="82"/>
                  </a:cxn>
                </a:cxnLst>
                <a:rect l="0" t="0" r="r" b="b"/>
                <a:pathLst>
                  <a:path w="130" h="86">
                    <a:moveTo>
                      <a:pt x="28" y="82"/>
                    </a:moveTo>
                    <a:cubicBezTo>
                      <a:pt x="26" y="82"/>
                      <a:pt x="23" y="75"/>
                      <a:pt x="22" y="73"/>
                    </a:cubicBezTo>
                    <a:cubicBezTo>
                      <a:pt x="18" y="68"/>
                      <a:pt x="0" y="69"/>
                      <a:pt x="0" y="64"/>
                    </a:cubicBezTo>
                    <a:cubicBezTo>
                      <a:pt x="0" y="49"/>
                      <a:pt x="22" y="37"/>
                      <a:pt x="22" y="21"/>
                    </a:cubicBezTo>
                    <a:cubicBezTo>
                      <a:pt x="22" y="17"/>
                      <a:pt x="16" y="10"/>
                      <a:pt x="16" y="5"/>
                    </a:cubicBezTo>
                    <a:cubicBezTo>
                      <a:pt x="27" y="1"/>
                      <a:pt x="32" y="5"/>
                      <a:pt x="42" y="5"/>
                    </a:cubicBezTo>
                    <a:cubicBezTo>
                      <a:pt x="48" y="5"/>
                      <a:pt x="52" y="0"/>
                      <a:pt x="60" y="2"/>
                    </a:cubicBezTo>
                    <a:cubicBezTo>
                      <a:pt x="70" y="5"/>
                      <a:pt x="74" y="10"/>
                      <a:pt x="84" y="11"/>
                    </a:cubicBezTo>
                    <a:cubicBezTo>
                      <a:pt x="88" y="15"/>
                      <a:pt x="93" y="10"/>
                      <a:pt x="99" y="10"/>
                    </a:cubicBezTo>
                    <a:cubicBezTo>
                      <a:pt x="108" y="10"/>
                      <a:pt x="130" y="19"/>
                      <a:pt x="130" y="29"/>
                    </a:cubicBezTo>
                    <a:cubicBezTo>
                      <a:pt x="130" y="34"/>
                      <a:pt x="106" y="37"/>
                      <a:pt x="102" y="38"/>
                    </a:cubicBezTo>
                    <a:cubicBezTo>
                      <a:pt x="88" y="43"/>
                      <a:pt x="69" y="61"/>
                      <a:pt x="69" y="71"/>
                    </a:cubicBezTo>
                    <a:cubicBezTo>
                      <a:pt x="69" y="75"/>
                      <a:pt x="38" y="86"/>
                      <a:pt x="35" y="86"/>
                    </a:cubicBezTo>
                    <a:cubicBezTo>
                      <a:pt x="32" y="86"/>
                      <a:pt x="30" y="82"/>
                      <a:pt x="28" y="8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34" name="Freeform 56"/>
              <p:cNvSpPr/>
              <p:nvPr/>
            </p:nvSpPr>
            <p:spPr bwMode="auto">
              <a:xfrm>
                <a:off x="2413000" y="1228725"/>
                <a:ext cx="204788" cy="87313"/>
              </a:xfrm>
              <a:custGeom>
                <a:avLst/>
                <a:gdLst/>
                <a:ahLst/>
                <a:cxnLst>
                  <a:cxn ang="0">
                    <a:pos x="53" y="65"/>
                  </a:cxn>
                  <a:cxn ang="0">
                    <a:pos x="41" y="59"/>
                  </a:cxn>
                  <a:cxn ang="0">
                    <a:pos x="53" y="53"/>
                  </a:cxn>
                  <a:cxn ang="0">
                    <a:pos x="46" y="43"/>
                  </a:cxn>
                  <a:cxn ang="0">
                    <a:pos x="41" y="49"/>
                  </a:cxn>
                  <a:cxn ang="0">
                    <a:pos x="22" y="52"/>
                  </a:cxn>
                  <a:cxn ang="0">
                    <a:pos x="7" y="49"/>
                  </a:cxn>
                  <a:cxn ang="0">
                    <a:pos x="0" y="42"/>
                  </a:cxn>
                  <a:cxn ang="0">
                    <a:pos x="0" y="36"/>
                  </a:cxn>
                  <a:cxn ang="0">
                    <a:pos x="11" y="31"/>
                  </a:cxn>
                  <a:cxn ang="0">
                    <a:pos x="31" y="36"/>
                  </a:cxn>
                  <a:cxn ang="0">
                    <a:pos x="11" y="30"/>
                  </a:cxn>
                  <a:cxn ang="0">
                    <a:pos x="11" y="23"/>
                  </a:cxn>
                  <a:cxn ang="0">
                    <a:pos x="19" y="23"/>
                  </a:cxn>
                  <a:cxn ang="0">
                    <a:pos x="38" y="26"/>
                  </a:cxn>
                  <a:cxn ang="0">
                    <a:pos x="16" y="22"/>
                  </a:cxn>
                  <a:cxn ang="0">
                    <a:pos x="25" y="17"/>
                  </a:cxn>
                  <a:cxn ang="0">
                    <a:pos x="36" y="18"/>
                  </a:cxn>
                  <a:cxn ang="0">
                    <a:pos x="23" y="12"/>
                  </a:cxn>
                  <a:cxn ang="0">
                    <a:pos x="38" y="12"/>
                  </a:cxn>
                  <a:cxn ang="0">
                    <a:pos x="45" y="19"/>
                  </a:cxn>
                  <a:cxn ang="0">
                    <a:pos x="55" y="19"/>
                  </a:cxn>
                  <a:cxn ang="0">
                    <a:pos x="97" y="36"/>
                  </a:cxn>
                  <a:cxn ang="0">
                    <a:pos x="107" y="30"/>
                  </a:cxn>
                  <a:cxn ang="0">
                    <a:pos x="98" y="29"/>
                  </a:cxn>
                  <a:cxn ang="0">
                    <a:pos x="102" y="27"/>
                  </a:cxn>
                  <a:cxn ang="0">
                    <a:pos x="102" y="21"/>
                  </a:cxn>
                  <a:cxn ang="0">
                    <a:pos x="91" y="15"/>
                  </a:cxn>
                  <a:cxn ang="0">
                    <a:pos x="107" y="0"/>
                  </a:cxn>
                  <a:cxn ang="0">
                    <a:pos x="116" y="4"/>
                  </a:cxn>
                  <a:cxn ang="0">
                    <a:pos x="116" y="9"/>
                  </a:cxn>
                  <a:cxn ang="0">
                    <a:pos x="132" y="26"/>
                  </a:cxn>
                  <a:cxn ang="0">
                    <a:pos x="144" y="20"/>
                  </a:cxn>
                  <a:cxn ang="0">
                    <a:pos x="154" y="31"/>
                  </a:cxn>
                  <a:cxn ang="0">
                    <a:pos x="140" y="52"/>
                  </a:cxn>
                  <a:cxn ang="0">
                    <a:pos x="111" y="51"/>
                  </a:cxn>
                  <a:cxn ang="0">
                    <a:pos x="82" y="59"/>
                  </a:cxn>
                  <a:cxn ang="0">
                    <a:pos x="53" y="65"/>
                  </a:cxn>
                </a:cxnLst>
                <a:rect l="0" t="0" r="r" b="b"/>
                <a:pathLst>
                  <a:path w="154" h="65">
                    <a:moveTo>
                      <a:pt x="53" y="65"/>
                    </a:moveTo>
                    <a:cubicBezTo>
                      <a:pt x="48" y="65"/>
                      <a:pt x="41" y="61"/>
                      <a:pt x="41" y="59"/>
                    </a:cubicBezTo>
                    <a:cubicBezTo>
                      <a:pt x="41" y="52"/>
                      <a:pt x="47" y="53"/>
                      <a:pt x="53" y="53"/>
                    </a:cubicBezTo>
                    <a:cubicBezTo>
                      <a:pt x="50" y="50"/>
                      <a:pt x="46" y="48"/>
                      <a:pt x="46" y="43"/>
                    </a:cubicBezTo>
                    <a:cubicBezTo>
                      <a:pt x="43" y="44"/>
                      <a:pt x="41" y="46"/>
                      <a:pt x="41" y="49"/>
                    </a:cubicBezTo>
                    <a:cubicBezTo>
                      <a:pt x="33" y="50"/>
                      <a:pt x="27" y="52"/>
                      <a:pt x="22" y="52"/>
                    </a:cubicBezTo>
                    <a:cubicBezTo>
                      <a:pt x="16" y="52"/>
                      <a:pt x="10" y="49"/>
                      <a:pt x="7" y="49"/>
                    </a:cubicBezTo>
                    <a:cubicBezTo>
                      <a:pt x="3" y="49"/>
                      <a:pt x="0" y="46"/>
                      <a:pt x="0" y="42"/>
                    </a:cubicBezTo>
                    <a:cubicBezTo>
                      <a:pt x="0" y="38"/>
                      <a:pt x="2" y="39"/>
                      <a:pt x="0" y="36"/>
                    </a:cubicBezTo>
                    <a:cubicBezTo>
                      <a:pt x="5" y="35"/>
                      <a:pt x="7" y="31"/>
                      <a:pt x="11" y="31"/>
                    </a:cubicBezTo>
                    <a:cubicBezTo>
                      <a:pt x="20" y="31"/>
                      <a:pt x="24" y="35"/>
                      <a:pt x="31" y="36"/>
                    </a:cubicBezTo>
                    <a:cubicBezTo>
                      <a:pt x="24" y="35"/>
                      <a:pt x="17" y="32"/>
                      <a:pt x="11" y="30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5" y="23"/>
                      <a:pt x="19" y="23"/>
                      <a:pt x="19" y="23"/>
                    </a:cubicBezTo>
                    <a:cubicBezTo>
                      <a:pt x="20" y="23"/>
                      <a:pt x="34" y="26"/>
                      <a:pt x="38" y="26"/>
                    </a:cubicBezTo>
                    <a:cubicBezTo>
                      <a:pt x="30" y="25"/>
                      <a:pt x="23" y="26"/>
                      <a:pt x="16" y="22"/>
                    </a:cubicBezTo>
                    <a:cubicBezTo>
                      <a:pt x="18" y="19"/>
                      <a:pt x="22" y="17"/>
                      <a:pt x="25" y="17"/>
                    </a:cubicBezTo>
                    <a:cubicBezTo>
                      <a:pt x="31" y="17"/>
                      <a:pt x="32" y="19"/>
                      <a:pt x="36" y="18"/>
                    </a:cubicBezTo>
                    <a:cubicBezTo>
                      <a:pt x="31" y="19"/>
                      <a:pt x="23" y="18"/>
                      <a:pt x="23" y="12"/>
                    </a:cubicBezTo>
                    <a:cubicBezTo>
                      <a:pt x="31" y="11"/>
                      <a:pt x="34" y="12"/>
                      <a:pt x="38" y="12"/>
                    </a:cubicBezTo>
                    <a:cubicBezTo>
                      <a:pt x="39" y="12"/>
                      <a:pt x="45" y="14"/>
                      <a:pt x="45" y="19"/>
                    </a:cubicBezTo>
                    <a:cubicBezTo>
                      <a:pt x="50" y="19"/>
                      <a:pt x="54" y="19"/>
                      <a:pt x="55" y="19"/>
                    </a:cubicBezTo>
                    <a:cubicBezTo>
                      <a:pt x="68" y="19"/>
                      <a:pt x="78" y="36"/>
                      <a:pt x="97" y="36"/>
                    </a:cubicBezTo>
                    <a:cubicBezTo>
                      <a:pt x="103" y="36"/>
                      <a:pt x="105" y="34"/>
                      <a:pt x="107" y="30"/>
                    </a:cubicBezTo>
                    <a:cubicBezTo>
                      <a:pt x="102" y="30"/>
                      <a:pt x="100" y="30"/>
                      <a:pt x="98" y="29"/>
                    </a:cubicBezTo>
                    <a:cubicBezTo>
                      <a:pt x="98" y="28"/>
                      <a:pt x="101" y="27"/>
                      <a:pt x="102" y="27"/>
                    </a:cubicBezTo>
                    <a:cubicBezTo>
                      <a:pt x="102" y="21"/>
                      <a:pt x="102" y="21"/>
                      <a:pt x="102" y="21"/>
                    </a:cubicBezTo>
                    <a:cubicBezTo>
                      <a:pt x="99" y="21"/>
                      <a:pt x="91" y="19"/>
                      <a:pt x="91" y="15"/>
                    </a:cubicBezTo>
                    <a:cubicBezTo>
                      <a:pt x="91" y="7"/>
                      <a:pt x="103" y="4"/>
                      <a:pt x="107" y="0"/>
                    </a:cubicBezTo>
                    <a:cubicBezTo>
                      <a:pt x="110" y="2"/>
                      <a:pt x="113" y="4"/>
                      <a:pt x="116" y="4"/>
                    </a:cubicBezTo>
                    <a:cubicBezTo>
                      <a:pt x="115" y="7"/>
                      <a:pt x="116" y="8"/>
                      <a:pt x="116" y="9"/>
                    </a:cubicBezTo>
                    <a:cubicBezTo>
                      <a:pt x="116" y="16"/>
                      <a:pt x="124" y="26"/>
                      <a:pt x="132" y="26"/>
                    </a:cubicBezTo>
                    <a:cubicBezTo>
                      <a:pt x="136" y="26"/>
                      <a:pt x="139" y="20"/>
                      <a:pt x="144" y="20"/>
                    </a:cubicBezTo>
                    <a:cubicBezTo>
                      <a:pt x="150" y="20"/>
                      <a:pt x="154" y="26"/>
                      <a:pt x="154" y="31"/>
                    </a:cubicBezTo>
                    <a:cubicBezTo>
                      <a:pt x="154" y="37"/>
                      <a:pt x="144" y="51"/>
                      <a:pt x="140" y="52"/>
                    </a:cubicBezTo>
                    <a:cubicBezTo>
                      <a:pt x="137" y="53"/>
                      <a:pt x="111" y="50"/>
                      <a:pt x="111" y="51"/>
                    </a:cubicBezTo>
                    <a:cubicBezTo>
                      <a:pt x="111" y="52"/>
                      <a:pt x="83" y="58"/>
                      <a:pt x="82" y="59"/>
                    </a:cubicBezTo>
                    <a:cubicBezTo>
                      <a:pt x="73" y="62"/>
                      <a:pt x="64" y="65"/>
                      <a:pt x="53" y="6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35" name="Freeform 57"/>
              <p:cNvSpPr/>
              <p:nvPr/>
            </p:nvSpPr>
            <p:spPr bwMode="auto">
              <a:xfrm>
                <a:off x="2382838" y="1260475"/>
                <a:ext cx="28575" cy="20638"/>
              </a:xfrm>
              <a:custGeom>
                <a:avLst/>
                <a:gdLst/>
                <a:ahLst/>
                <a:cxnLst>
                  <a:cxn ang="0">
                    <a:pos x="8" y="16"/>
                  </a:cxn>
                  <a:cxn ang="0">
                    <a:pos x="0" y="11"/>
                  </a:cxn>
                  <a:cxn ang="0">
                    <a:pos x="21" y="0"/>
                  </a:cxn>
                  <a:cxn ang="0">
                    <a:pos x="8" y="16"/>
                  </a:cxn>
                </a:cxnLst>
                <a:rect l="0" t="0" r="r" b="b"/>
                <a:pathLst>
                  <a:path w="21" h="16">
                    <a:moveTo>
                      <a:pt x="8" y="16"/>
                    </a:moveTo>
                    <a:cubicBezTo>
                      <a:pt x="4" y="16"/>
                      <a:pt x="0" y="14"/>
                      <a:pt x="0" y="11"/>
                    </a:cubicBezTo>
                    <a:cubicBezTo>
                      <a:pt x="0" y="3"/>
                      <a:pt x="16" y="0"/>
                      <a:pt x="21" y="0"/>
                    </a:cubicBezTo>
                    <a:cubicBezTo>
                      <a:pt x="20" y="7"/>
                      <a:pt x="13" y="16"/>
                      <a:pt x="8" y="1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36" name="Freeform 58"/>
              <p:cNvSpPr/>
              <p:nvPr/>
            </p:nvSpPr>
            <p:spPr bwMode="auto">
              <a:xfrm>
                <a:off x="2457450" y="1230313"/>
                <a:ext cx="22225" cy="7938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0" y="0"/>
                  </a:cxn>
                  <a:cxn ang="0">
                    <a:pos x="16" y="0"/>
                  </a:cxn>
                  <a:cxn ang="0">
                    <a:pos x="16" y="6"/>
                  </a:cxn>
                  <a:cxn ang="0">
                    <a:pos x="6" y="6"/>
                  </a:cxn>
                </a:cxnLst>
                <a:rect l="0" t="0" r="r" b="b"/>
                <a:pathLst>
                  <a:path w="16" h="6">
                    <a:moveTo>
                      <a:pt x="6" y="6"/>
                    </a:moveTo>
                    <a:cubicBezTo>
                      <a:pt x="4" y="6"/>
                      <a:pt x="0" y="4"/>
                      <a:pt x="0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4" y="6"/>
                      <a:pt x="6" y="6"/>
                      <a:pt x="6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37" name="Freeform 59"/>
              <p:cNvSpPr/>
              <p:nvPr/>
            </p:nvSpPr>
            <p:spPr bwMode="auto">
              <a:xfrm>
                <a:off x="2324100" y="1203325"/>
                <a:ext cx="117475" cy="65088"/>
              </a:xfrm>
              <a:custGeom>
                <a:avLst/>
                <a:gdLst/>
                <a:ahLst/>
                <a:cxnLst>
                  <a:cxn ang="0">
                    <a:pos x="88" y="8"/>
                  </a:cxn>
                  <a:cxn ang="0">
                    <a:pos x="82" y="15"/>
                  </a:cxn>
                  <a:cxn ang="0">
                    <a:pos x="86" y="24"/>
                  </a:cxn>
                  <a:cxn ang="0">
                    <a:pos x="67" y="38"/>
                  </a:cxn>
                  <a:cxn ang="0">
                    <a:pos x="56" y="26"/>
                  </a:cxn>
                  <a:cxn ang="0">
                    <a:pos x="41" y="39"/>
                  </a:cxn>
                  <a:cxn ang="0">
                    <a:pos x="32" y="49"/>
                  </a:cxn>
                  <a:cxn ang="0">
                    <a:pos x="24" y="42"/>
                  </a:cxn>
                  <a:cxn ang="0">
                    <a:pos x="12" y="42"/>
                  </a:cxn>
                  <a:cxn ang="0">
                    <a:pos x="4" y="46"/>
                  </a:cxn>
                  <a:cxn ang="0">
                    <a:pos x="0" y="39"/>
                  </a:cxn>
                  <a:cxn ang="0">
                    <a:pos x="10" y="31"/>
                  </a:cxn>
                  <a:cxn ang="0">
                    <a:pos x="31" y="23"/>
                  </a:cxn>
                  <a:cxn ang="0">
                    <a:pos x="54" y="6"/>
                  </a:cxn>
                  <a:cxn ang="0">
                    <a:pos x="62" y="7"/>
                  </a:cxn>
                  <a:cxn ang="0">
                    <a:pos x="88" y="8"/>
                  </a:cxn>
                </a:cxnLst>
                <a:rect l="0" t="0" r="r" b="b"/>
                <a:pathLst>
                  <a:path w="88" h="49">
                    <a:moveTo>
                      <a:pt x="88" y="8"/>
                    </a:moveTo>
                    <a:cubicBezTo>
                      <a:pt x="88" y="11"/>
                      <a:pt x="86" y="14"/>
                      <a:pt x="82" y="15"/>
                    </a:cubicBezTo>
                    <a:cubicBezTo>
                      <a:pt x="83" y="19"/>
                      <a:pt x="86" y="20"/>
                      <a:pt x="86" y="24"/>
                    </a:cubicBezTo>
                    <a:cubicBezTo>
                      <a:pt x="67" y="38"/>
                      <a:pt x="67" y="38"/>
                      <a:pt x="67" y="38"/>
                    </a:cubicBezTo>
                    <a:cubicBezTo>
                      <a:pt x="60" y="38"/>
                      <a:pt x="60" y="28"/>
                      <a:pt x="56" y="26"/>
                    </a:cubicBezTo>
                    <a:cubicBezTo>
                      <a:pt x="55" y="33"/>
                      <a:pt x="48" y="40"/>
                      <a:pt x="41" y="39"/>
                    </a:cubicBezTo>
                    <a:cubicBezTo>
                      <a:pt x="40" y="44"/>
                      <a:pt x="37" y="49"/>
                      <a:pt x="32" y="49"/>
                    </a:cubicBezTo>
                    <a:cubicBezTo>
                      <a:pt x="28" y="49"/>
                      <a:pt x="25" y="44"/>
                      <a:pt x="24" y="42"/>
                    </a:cubicBezTo>
                    <a:cubicBezTo>
                      <a:pt x="19" y="45"/>
                      <a:pt x="16" y="42"/>
                      <a:pt x="12" y="42"/>
                    </a:cubicBezTo>
                    <a:cubicBezTo>
                      <a:pt x="9" y="42"/>
                      <a:pt x="8" y="45"/>
                      <a:pt x="4" y="46"/>
                    </a:cubicBezTo>
                    <a:cubicBezTo>
                      <a:pt x="4" y="43"/>
                      <a:pt x="0" y="41"/>
                      <a:pt x="0" y="39"/>
                    </a:cubicBezTo>
                    <a:cubicBezTo>
                      <a:pt x="0" y="38"/>
                      <a:pt x="8" y="32"/>
                      <a:pt x="10" y="31"/>
                    </a:cubicBezTo>
                    <a:cubicBezTo>
                      <a:pt x="17" y="28"/>
                      <a:pt x="23" y="27"/>
                      <a:pt x="31" y="23"/>
                    </a:cubicBezTo>
                    <a:cubicBezTo>
                      <a:pt x="39" y="18"/>
                      <a:pt x="41" y="6"/>
                      <a:pt x="54" y="6"/>
                    </a:cubicBezTo>
                    <a:cubicBezTo>
                      <a:pt x="57" y="6"/>
                      <a:pt x="58" y="7"/>
                      <a:pt x="62" y="7"/>
                    </a:cubicBezTo>
                    <a:cubicBezTo>
                      <a:pt x="62" y="7"/>
                      <a:pt x="88" y="0"/>
                      <a:pt x="88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38" name="Freeform 60"/>
              <p:cNvSpPr/>
              <p:nvPr/>
            </p:nvSpPr>
            <p:spPr bwMode="auto">
              <a:xfrm>
                <a:off x="2481263" y="1162050"/>
                <a:ext cx="66675" cy="20638"/>
              </a:xfrm>
              <a:custGeom>
                <a:avLst/>
                <a:gdLst/>
                <a:ahLst/>
                <a:cxnLst>
                  <a:cxn ang="0">
                    <a:pos x="20" y="15"/>
                  </a:cxn>
                  <a:cxn ang="0">
                    <a:pos x="9" y="12"/>
                  </a:cxn>
                  <a:cxn ang="0">
                    <a:pos x="0" y="15"/>
                  </a:cxn>
                  <a:cxn ang="0">
                    <a:pos x="32" y="0"/>
                  </a:cxn>
                  <a:cxn ang="0">
                    <a:pos x="50" y="11"/>
                  </a:cxn>
                  <a:cxn ang="0">
                    <a:pos x="39" y="15"/>
                  </a:cxn>
                  <a:cxn ang="0">
                    <a:pos x="20" y="15"/>
                  </a:cxn>
                </a:cxnLst>
                <a:rect l="0" t="0" r="r" b="b"/>
                <a:pathLst>
                  <a:path w="50" h="15">
                    <a:moveTo>
                      <a:pt x="20" y="15"/>
                    </a:moveTo>
                    <a:cubicBezTo>
                      <a:pt x="14" y="15"/>
                      <a:pt x="13" y="12"/>
                      <a:pt x="9" y="12"/>
                    </a:cubicBezTo>
                    <a:cubicBezTo>
                      <a:pt x="5" y="12"/>
                      <a:pt x="3" y="15"/>
                      <a:pt x="0" y="15"/>
                    </a:cubicBezTo>
                    <a:cubicBezTo>
                      <a:pt x="0" y="9"/>
                      <a:pt x="26" y="0"/>
                      <a:pt x="32" y="0"/>
                    </a:cubicBezTo>
                    <a:cubicBezTo>
                      <a:pt x="41" y="0"/>
                      <a:pt x="49" y="5"/>
                      <a:pt x="50" y="11"/>
                    </a:cubicBezTo>
                    <a:cubicBezTo>
                      <a:pt x="47" y="12"/>
                      <a:pt x="44" y="15"/>
                      <a:pt x="39" y="15"/>
                    </a:cubicBezTo>
                    <a:cubicBezTo>
                      <a:pt x="27" y="15"/>
                      <a:pt x="29" y="15"/>
                      <a:pt x="20" y="1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39" name="Freeform 61"/>
              <p:cNvSpPr/>
              <p:nvPr/>
            </p:nvSpPr>
            <p:spPr bwMode="auto">
              <a:xfrm>
                <a:off x="2482850" y="1185863"/>
                <a:ext cx="58738" cy="30163"/>
              </a:xfrm>
              <a:custGeom>
                <a:avLst/>
                <a:gdLst/>
                <a:ahLst/>
                <a:cxnLst>
                  <a:cxn ang="0">
                    <a:pos x="38" y="10"/>
                  </a:cxn>
                  <a:cxn ang="0">
                    <a:pos x="14" y="23"/>
                  </a:cxn>
                  <a:cxn ang="0">
                    <a:pos x="0" y="11"/>
                  </a:cxn>
                  <a:cxn ang="0">
                    <a:pos x="36" y="0"/>
                  </a:cxn>
                  <a:cxn ang="0">
                    <a:pos x="44" y="5"/>
                  </a:cxn>
                  <a:cxn ang="0">
                    <a:pos x="25" y="10"/>
                  </a:cxn>
                  <a:cxn ang="0">
                    <a:pos x="38" y="10"/>
                  </a:cxn>
                </a:cxnLst>
                <a:rect l="0" t="0" r="r" b="b"/>
                <a:pathLst>
                  <a:path w="44" h="23">
                    <a:moveTo>
                      <a:pt x="38" y="10"/>
                    </a:moveTo>
                    <a:cubicBezTo>
                      <a:pt x="38" y="19"/>
                      <a:pt x="24" y="23"/>
                      <a:pt x="14" y="23"/>
                    </a:cubicBezTo>
                    <a:cubicBezTo>
                      <a:pt x="8" y="23"/>
                      <a:pt x="0" y="15"/>
                      <a:pt x="0" y="11"/>
                    </a:cubicBezTo>
                    <a:cubicBezTo>
                      <a:pt x="0" y="1"/>
                      <a:pt x="27" y="0"/>
                      <a:pt x="36" y="0"/>
                    </a:cubicBezTo>
                    <a:cubicBezTo>
                      <a:pt x="41" y="0"/>
                      <a:pt x="43" y="3"/>
                      <a:pt x="44" y="5"/>
                    </a:cubicBezTo>
                    <a:cubicBezTo>
                      <a:pt x="39" y="9"/>
                      <a:pt x="32" y="10"/>
                      <a:pt x="25" y="10"/>
                    </a:cubicBezTo>
                    <a:lnTo>
                      <a:pt x="38" y="1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40" name="Freeform 62"/>
              <p:cNvSpPr/>
              <p:nvPr/>
            </p:nvSpPr>
            <p:spPr bwMode="auto">
              <a:xfrm>
                <a:off x="2454275" y="1181100"/>
                <a:ext cx="20638" cy="22225"/>
              </a:xfrm>
              <a:custGeom>
                <a:avLst/>
                <a:gdLst/>
                <a:ahLst/>
                <a:cxnLst>
                  <a:cxn ang="0">
                    <a:pos x="15" y="12"/>
                  </a:cxn>
                  <a:cxn ang="0">
                    <a:pos x="9" y="17"/>
                  </a:cxn>
                  <a:cxn ang="0">
                    <a:pos x="0" y="11"/>
                  </a:cxn>
                  <a:cxn ang="0">
                    <a:pos x="15" y="12"/>
                  </a:cxn>
                </a:cxnLst>
                <a:rect l="0" t="0" r="r" b="b"/>
                <a:pathLst>
                  <a:path w="15" h="17">
                    <a:moveTo>
                      <a:pt x="15" y="12"/>
                    </a:moveTo>
                    <a:cubicBezTo>
                      <a:pt x="13" y="15"/>
                      <a:pt x="12" y="17"/>
                      <a:pt x="9" y="17"/>
                    </a:cubicBezTo>
                    <a:cubicBezTo>
                      <a:pt x="5" y="17"/>
                      <a:pt x="0" y="13"/>
                      <a:pt x="0" y="11"/>
                    </a:cubicBezTo>
                    <a:cubicBezTo>
                      <a:pt x="0" y="0"/>
                      <a:pt x="12" y="11"/>
                      <a:pt x="15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41" name="Freeform 63"/>
              <p:cNvSpPr/>
              <p:nvPr/>
            </p:nvSpPr>
            <p:spPr bwMode="auto">
              <a:xfrm>
                <a:off x="2671763" y="1335088"/>
                <a:ext cx="100013" cy="80963"/>
              </a:xfrm>
              <a:custGeom>
                <a:avLst/>
                <a:gdLst/>
                <a:ahLst/>
                <a:cxnLst>
                  <a:cxn ang="0">
                    <a:pos x="66" y="23"/>
                  </a:cxn>
                  <a:cxn ang="0">
                    <a:pos x="65" y="30"/>
                  </a:cxn>
                  <a:cxn ang="0">
                    <a:pos x="75" y="32"/>
                  </a:cxn>
                  <a:cxn ang="0">
                    <a:pos x="57" y="55"/>
                  </a:cxn>
                  <a:cxn ang="0">
                    <a:pos x="49" y="61"/>
                  </a:cxn>
                  <a:cxn ang="0">
                    <a:pos x="39" y="54"/>
                  </a:cxn>
                  <a:cxn ang="0">
                    <a:pos x="0" y="30"/>
                  </a:cxn>
                  <a:cxn ang="0">
                    <a:pos x="0" y="23"/>
                  </a:cxn>
                  <a:cxn ang="0">
                    <a:pos x="20" y="28"/>
                  </a:cxn>
                  <a:cxn ang="0">
                    <a:pos x="27" y="28"/>
                  </a:cxn>
                  <a:cxn ang="0">
                    <a:pos x="27" y="16"/>
                  </a:cxn>
                  <a:cxn ang="0">
                    <a:pos x="12" y="11"/>
                  </a:cxn>
                  <a:cxn ang="0">
                    <a:pos x="16" y="7"/>
                  </a:cxn>
                  <a:cxn ang="0">
                    <a:pos x="42" y="2"/>
                  </a:cxn>
                  <a:cxn ang="0">
                    <a:pos x="60" y="2"/>
                  </a:cxn>
                  <a:cxn ang="0">
                    <a:pos x="64" y="6"/>
                  </a:cxn>
                  <a:cxn ang="0">
                    <a:pos x="50" y="22"/>
                  </a:cxn>
                  <a:cxn ang="0">
                    <a:pos x="66" y="23"/>
                  </a:cxn>
                </a:cxnLst>
                <a:rect l="0" t="0" r="r" b="b"/>
                <a:pathLst>
                  <a:path w="75" h="61">
                    <a:moveTo>
                      <a:pt x="66" y="23"/>
                    </a:moveTo>
                    <a:cubicBezTo>
                      <a:pt x="66" y="29"/>
                      <a:pt x="65" y="25"/>
                      <a:pt x="65" y="30"/>
                    </a:cubicBezTo>
                    <a:cubicBezTo>
                      <a:pt x="67" y="30"/>
                      <a:pt x="72" y="31"/>
                      <a:pt x="75" y="32"/>
                    </a:cubicBezTo>
                    <a:cubicBezTo>
                      <a:pt x="73" y="56"/>
                      <a:pt x="72" y="49"/>
                      <a:pt x="57" y="55"/>
                    </a:cubicBezTo>
                    <a:cubicBezTo>
                      <a:pt x="53" y="56"/>
                      <a:pt x="53" y="61"/>
                      <a:pt x="49" y="61"/>
                    </a:cubicBezTo>
                    <a:cubicBezTo>
                      <a:pt x="42" y="61"/>
                      <a:pt x="42" y="56"/>
                      <a:pt x="39" y="54"/>
                    </a:cubicBezTo>
                    <a:cubicBezTo>
                      <a:pt x="27" y="41"/>
                      <a:pt x="13" y="43"/>
                      <a:pt x="0" y="3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6" y="23"/>
                      <a:pt x="12" y="28"/>
                      <a:pt x="20" y="28"/>
                    </a:cubicBezTo>
                    <a:cubicBezTo>
                      <a:pt x="24" y="28"/>
                      <a:pt x="23" y="28"/>
                      <a:pt x="27" y="28"/>
                    </a:cubicBezTo>
                    <a:cubicBezTo>
                      <a:pt x="27" y="16"/>
                      <a:pt x="27" y="16"/>
                      <a:pt x="27" y="16"/>
                    </a:cubicBezTo>
                    <a:cubicBezTo>
                      <a:pt x="21" y="15"/>
                      <a:pt x="12" y="16"/>
                      <a:pt x="12" y="11"/>
                    </a:cubicBezTo>
                    <a:cubicBezTo>
                      <a:pt x="12" y="9"/>
                      <a:pt x="15" y="8"/>
                      <a:pt x="16" y="7"/>
                    </a:cubicBezTo>
                    <a:cubicBezTo>
                      <a:pt x="23" y="0"/>
                      <a:pt x="32" y="2"/>
                      <a:pt x="42" y="2"/>
                    </a:cubicBezTo>
                    <a:cubicBezTo>
                      <a:pt x="50" y="2"/>
                      <a:pt x="60" y="2"/>
                      <a:pt x="60" y="2"/>
                    </a:cubicBezTo>
                    <a:cubicBezTo>
                      <a:pt x="61" y="2"/>
                      <a:pt x="64" y="4"/>
                      <a:pt x="64" y="6"/>
                    </a:cubicBezTo>
                    <a:cubicBezTo>
                      <a:pt x="64" y="15"/>
                      <a:pt x="53" y="18"/>
                      <a:pt x="50" y="22"/>
                    </a:cubicBezTo>
                    <a:cubicBezTo>
                      <a:pt x="53" y="22"/>
                      <a:pt x="66" y="18"/>
                      <a:pt x="66" y="2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42" name="Freeform 64"/>
              <p:cNvSpPr/>
              <p:nvPr/>
            </p:nvSpPr>
            <p:spPr bwMode="auto">
              <a:xfrm>
                <a:off x="2636838" y="1236663"/>
                <a:ext cx="111125" cy="60325"/>
              </a:xfrm>
              <a:custGeom>
                <a:avLst/>
                <a:gdLst/>
                <a:ahLst/>
                <a:cxnLst>
                  <a:cxn ang="0">
                    <a:pos x="4" y="11"/>
                  </a:cxn>
                  <a:cxn ang="0">
                    <a:pos x="0" y="2"/>
                  </a:cxn>
                  <a:cxn ang="0">
                    <a:pos x="5" y="2"/>
                  </a:cxn>
                  <a:cxn ang="0">
                    <a:pos x="38" y="20"/>
                  </a:cxn>
                  <a:cxn ang="0">
                    <a:pos x="29" y="13"/>
                  </a:cxn>
                  <a:cxn ang="0">
                    <a:pos x="29" y="8"/>
                  </a:cxn>
                  <a:cxn ang="0">
                    <a:pos x="54" y="17"/>
                  </a:cxn>
                  <a:cxn ang="0">
                    <a:pos x="54" y="8"/>
                  </a:cxn>
                  <a:cxn ang="0">
                    <a:pos x="38" y="1"/>
                  </a:cxn>
                  <a:cxn ang="0">
                    <a:pos x="46" y="1"/>
                  </a:cxn>
                  <a:cxn ang="0">
                    <a:pos x="66" y="5"/>
                  </a:cxn>
                  <a:cxn ang="0">
                    <a:pos x="75" y="2"/>
                  </a:cxn>
                  <a:cxn ang="0">
                    <a:pos x="84" y="13"/>
                  </a:cxn>
                  <a:cxn ang="0">
                    <a:pos x="80" y="41"/>
                  </a:cxn>
                  <a:cxn ang="0">
                    <a:pos x="62" y="43"/>
                  </a:cxn>
                  <a:cxn ang="0">
                    <a:pos x="48" y="41"/>
                  </a:cxn>
                  <a:cxn ang="0">
                    <a:pos x="51" y="36"/>
                  </a:cxn>
                  <a:cxn ang="0">
                    <a:pos x="51" y="32"/>
                  </a:cxn>
                  <a:cxn ang="0">
                    <a:pos x="62" y="25"/>
                  </a:cxn>
                  <a:cxn ang="0">
                    <a:pos x="57" y="24"/>
                  </a:cxn>
                  <a:cxn ang="0">
                    <a:pos x="25" y="28"/>
                  </a:cxn>
                  <a:cxn ang="0">
                    <a:pos x="20" y="23"/>
                  </a:cxn>
                  <a:cxn ang="0">
                    <a:pos x="13" y="23"/>
                  </a:cxn>
                  <a:cxn ang="0">
                    <a:pos x="12" y="19"/>
                  </a:cxn>
                  <a:cxn ang="0">
                    <a:pos x="1" y="14"/>
                  </a:cxn>
                  <a:cxn ang="0">
                    <a:pos x="1" y="6"/>
                  </a:cxn>
                  <a:cxn ang="0">
                    <a:pos x="4" y="11"/>
                  </a:cxn>
                </a:cxnLst>
                <a:rect l="0" t="0" r="r" b="b"/>
                <a:pathLst>
                  <a:path w="84" h="45">
                    <a:moveTo>
                      <a:pt x="4" y="11"/>
                    </a:moveTo>
                    <a:cubicBezTo>
                      <a:pt x="2" y="9"/>
                      <a:pt x="0" y="6"/>
                      <a:pt x="0" y="2"/>
                    </a:cubicBezTo>
                    <a:cubicBezTo>
                      <a:pt x="1" y="2"/>
                      <a:pt x="3" y="2"/>
                      <a:pt x="5" y="2"/>
                    </a:cubicBezTo>
                    <a:cubicBezTo>
                      <a:pt x="18" y="2"/>
                      <a:pt x="24" y="24"/>
                      <a:pt x="38" y="20"/>
                    </a:cubicBezTo>
                    <a:cubicBezTo>
                      <a:pt x="35" y="18"/>
                      <a:pt x="31" y="15"/>
                      <a:pt x="29" y="13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39" y="8"/>
                      <a:pt x="43" y="17"/>
                      <a:pt x="54" y="17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46" y="8"/>
                      <a:pt x="40" y="8"/>
                      <a:pt x="38" y="1"/>
                    </a:cubicBezTo>
                    <a:cubicBezTo>
                      <a:pt x="41" y="0"/>
                      <a:pt x="43" y="1"/>
                      <a:pt x="46" y="1"/>
                    </a:cubicBezTo>
                    <a:cubicBezTo>
                      <a:pt x="53" y="1"/>
                      <a:pt x="58" y="5"/>
                      <a:pt x="66" y="5"/>
                    </a:cubicBezTo>
                    <a:cubicBezTo>
                      <a:pt x="69" y="5"/>
                      <a:pt x="71" y="2"/>
                      <a:pt x="75" y="2"/>
                    </a:cubicBezTo>
                    <a:cubicBezTo>
                      <a:pt x="83" y="2"/>
                      <a:pt x="84" y="6"/>
                      <a:pt x="84" y="13"/>
                    </a:cubicBezTo>
                    <a:cubicBezTo>
                      <a:pt x="84" y="23"/>
                      <a:pt x="78" y="28"/>
                      <a:pt x="80" y="41"/>
                    </a:cubicBezTo>
                    <a:cubicBezTo>
                      <a:pt x="73" y="43"/>
                      <a:pt x="64" y="43"/>
                      <a:pt x="62" y="43"/>
                    </a:cubicBezTo>
                    <a:cubicBezTo>
                      <a:pt x="60" y="43"/>
                      <a:pt x="48" y="45"/>
                      <a:pt x="48" y="41"/>
                    </a:cubicBezTo>
                    <a:cubicBezTo>
                      <a:pt x="48" y="39"/>
                      <a:pt x="50" y="37"/>
                      <a:pt x="51" y="36"/>
                    </a:cubicBezTo>
                    <a:cubicBezTo>
                      <a:pt x="51" y="35"/>
                      <a:pt x="51" y="33"/>
                      <a:pt x="51" y="32"/>
                    </a:cubicBezTo>
                    <a:cubicBezTo>
                      <a:pt x="51" y="28"/>
                      <a:pt x="60" y="28"/>
                      <a:pt x="62" y="25"/>
                    </a:cubicBezTo>
                    <a:cubicBezTo>
                      <a:pt x="61" y="24"/>
                      <a:pt x="59" y="24"/>
                      <a:pt x="57" y="24"/>
                    </a:cubicBezTo>
                    <a:cubicBezTo>
                      <a:pt x="49" y="24"/>
                      <a:pt x="34" y="28"/>
                      <a:pt x="25" y="28"/>
                    </a:cubicBezTo>
                    <a:cubicBezTo>
                      <a:pt x="22" y="28"/>
                      <a:pt x="20" y="26"/>
                      <a:pt x="20" y="23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7" y="20"/>
                      <a:pt x="4" y="17"/>
                      <a:pt x="1" y="14"/>
                    </a:cubicBezTo>
                    <a:cubicBezTo>
                      <a:pt x="1" y="6"/>
                      <a:pt x="1" y="6"/>
                      <a:pt x="1" y="6"/>
                    </a:cubicBezTo>
                    <a:lnTo>
                      <a:pt x="4" y="1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43" name="Freeform 65"/>
              <p:cNvSpPr/>
              <p:nvPr/>
            </p:nvSpPr>
            <p:spPr bwMode="auto">
              <a:xfrm>
                <a:off x="2720975" y="1462088"/>
                <a:ext cx="65088" cy="38100"/>
              </a:xfrm>
              <a:custGeom>
                <a:avLst/>
                <a:gdLst/>
                <a:ahLst/>
                <a:cxnLst>
                  <a:cxn ang="0">
                    <a:pos x="38" y="29"/>
                  </a:cxn>
                  <a:cxn ang="0">
                    <a:pos x="0" y="16"/>
                  </a:cxn>
                  <a:cxn ang="0">
                    <a:pos x="9" y="14"/>
                  </a:cxn>
                  <a:cxn ang="0">
                    <a:pos x="22" y="0"/>
                  </a:cxn>
                  <a:cxn ang="0">
                    <a:pos x="49" y="22"/>
                  </a:cxn>
                  <a:cxn ang="0">
                    <a:pos x="38" y="29"/>
                  </a:cxn>
                </a:cxnLst>
                <a:rect l="0" t="0" r="r" b="b"/>
                <a:pathLst>
                  <a:path w="49" h="29">
                    <a:moveTo>
                      <a:pt x="38" y="29"/>
                    </a:moveTo>
                    <a:cubicBezTo>
                      <a:pt x="32" y="29"/>
                      <a:pt x="0" y="17"/>
                      <a:pt x="0" y="16"/>
                    </a:cubicBezTo>
                    <a:cubicBezTo>
                      <a:pt x="0" y="12"/>
                      <a:pt x="8" y="14"/>
                      <a:pt x="9" y="14"/>
                    </a:cubicBezTo>
                    <a:cubicBezTo>
                      <a:pt x="15" y="12"/>
                      <a:pt x="13" y="0"/>
                      <a:pt x="22" y="0"/>
                    </a:cubicBezTo>
                    <a:cubicBezTo>
                      <a:pt x="28" y="0"/>
                      <a:pt x="46" y="16"/>
                      <a:pt x="49" y="22"/>
                    </a:cubicBezTo>
                    <a:cubicBezTo>
                      <a:pt x="45" y="25"/>
                      <a:pt x="43" y="29"/>
                      <a:pt x="38" y="2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44" name="Freeform 66"/>
              <p:cNvSpPr/>
              <p:nvPr/>
            </p:nvSpPr>
            <p:spPr bwMode="auto">
              <a:xfrm>
                <a:off x="2784475" y="1323975"/>
                <a:ext cx="85725" cy="69850"/>
              </a:xfrm>
              <a:custGeom>
                <a:avLst/>
                <a:gdLst/>
                <a:ahLst/>
                <a:cxnLst>
                  <a:cxn ang="0">
                    <a:pos x="65" y="11"/>
                  </a:cxn>
                  <a:cxn ang="0">
                    <a:pos x="57" y="18"/>
                  </a:cxn>
                  <a:cxn ang="0">
                    <a:pos x="32" y="35"/>
                  </a:cxn>
                  <a:cxn ang="0">
                    <a:pos x="20" y="38"/>
                  </a:cxn>
                  <a:cxn ang="0">
                    <a:pos x="25" y="38"/>
                  </a:cxn>
                  <a:cxn ang="0">
                    <a:pos x="15" y="53"/>
                  </a:cxn>
                  <a:cxn ang="0">
                    <a:pos x="6" y="53"/>
                  </a:cxn>
                  <a:cxn ang="0">
                    <a:pos x="7" y="40"/>
                  </a:cxn>
                  <a:cxn ang="0">
                    <a:pos x="0" y="19"/>
                  </a:cxn>
                  <a:cxn ang="0">
                    <a:pos x="0" y="11"/>
                  </a:cxn>
                  <a:cxn ang="0">
                    <a:pos x="10" y="11"/>
                  </a:cxn>
                  <a:cxn ang="0">
                    <a:pos x="10" y="7"/>
                  </a:cxn>
                  <a:cxn ang="0">
                    <a:pos x="22" y="0"/>
                  </a:cxn>
                  <a:cxn ang="0">
                    <a:pos x="65" y="5"/>
                  </a:cxn>
                  <a:cxn ang="0">
                    <a:pos x="65" y="11"/>
                  </a:cxn>
                </a:cxnLst>
                <a:rect l="0" t="0" r="r" b="b"/>
                <a:pathLst>
                  <a:path w="65" h="53">
                    <a:moveTo>
                      <a:pt x="65" y="11"/>
                    </a:moveTo>
                    <a:cubicBezTo>
                      <a:pt x="65" y="12"/>
                      <a:pt x="57" y="18"/>
                      <a:pt x="57" y="18"/>
                    </a:cubicBezTo>
                    <a:cubicBezTo>
                      <a:pt x="51" y="26"/>
                      <a:pt x="45" y="35"/>
                      <a:pt x="32" y="35"/>
                    </a:cubicBezTo>
                    <a:cubicBezTo>
                      <a:pt x="22" y="35"/>
                      <a:pt x="22" y="30"/>
                      <a:pt x="20" y="38"/>
                    </a:cubicBezTo>
                    <a:cubicBezTo>
                      <a:pt x="25" y="38"/>
                      <a:pt x="25" y="38"/>
                      <a:pt x="25" y="38"/>
                    </a:cubicBezTo>
                    <a:cubicBezTo>
                      <a:pt x="24" y="46"/>
                      <a:pt x="21" y="48"/>
                      <a:pt x="15" y="53"/>
                    </a:cubicBezTo>
                    <a:cubicBezTo>
                      <a:pt x="6" y="53"/>
                      <a:pt x="6" y="53"/>
                      <a:pt x="6" y="53"/>
                    </a:cubicBezTo>
                    <a:cubicBezTo>
                      <a:pt x="6" y="47"/>
                      <a:pt x="6" y="42"/>
                      <a:pt x="7" y="40"/>
                    </a:cubicBezTo>
                    <a:cubicBezTo>
                      <a:pt x="0" y="33"/>
                      <a:pt x="3" y="27"/>
                      <a:pt x="0" y="1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3" y="11"/>
                      <a:pt x="8" y="11"/>
                      <a:pt x="10" y="11"/>
                    </a:cubicBezTo>
                    <a:cubicBezTo>
                      <a:pt x="9" y="11"/>
                      <a:pt x="10" y="8"/>
                      <a:pt x="10" y="7"/>
                    </a:cubicBezTo>
                    <a:cubicBezTo>
                      <a:pt x="10" y="6"/>
                      <a:pt x="13" y="0"/>
                      <a:pt x="22" y="0"/>
                    </a:cubicBezTo>
                    <a:cubicBezTo>
                      <a:pt x="37" y="0"/>
                      <a:pt x="49" y="5"/>
                      <a:pt x="65" y="5"/>
                    </a:cubicBezTo>
                    <a:cubicBezTo>
                      <a:pt x="65" y="8"/>
                      <a:pt x="65" y="9"/>
                      <a:pt x="65" y="1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45" name="Freeform 67"/>
              <p:cNvSpPr/>
              <p:nvPr/>
            </p:nvSpPr>
            <p:spPr bwMode="auto">
              <a:xfrm>
                <a:off x="2608263" y="1198563"/>
                <a:ext cx="28575" cy="23813"/>
              </a:xfrm>
              <a:custGeom>
                <a:avLst/>
                <a:gdLst/>
                <a:ahLst/>
                <a:cxnLst>
                  <a:cxn ang="0">
                    <a:pos x="21" y="12"/>
                  </a:cxn>
                  <a:cxn ang="0">
                    <a:pos x="15" y="18"/>
                  </a:cxn>
                  <a:cxn ang="0">
                    <a:pos x="0" y="0"/>
                  </a:cxn>
                  <a:cxn ang="0">
                    <a:pos x="21" y="12"/>
                  </a:cxn>
                </a:cxnLst>
                <a:rect l="0" t="0" r="r" b="b"/>
                <a:pathLst>
                  <a:path w="21" h="18">
                    <a:moveTo>
                      <a:pt x="21" y="12"/>
                    </a:moveTo>
                    <a:cubicBezTo>
                      <a:pt x="21" y="16"/>
                      <a:pt x="18" y="18"/>
                      <a:pt x="15" y="18"/>
                    </a:cubicBezTo>
                    <a:cubicBezTo>
                      <a:pt x="10" y="18"/>
                      <a:pt x="0" y="6"/>
                      <a:pt x="0" y="0"/>
                    </a:cubicBezTo>
                    <a:cubicBezTo>
                      <a:pt x="11" y="0"/>
                      <a:pt x="12" y="9"/>
                      <a:pt x="21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46" name="Freeform 68"/>
              <p:cNvSpPr/>
              <p:nvPr/>
            </p:nvSpPr>
            <p:spPr bwMode="auto">
              <a:xfrm>
                <a:off x="2625725" y="1277938"/>
                <a:ext cx="19050" cy="15875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5" y="6"/>
                  </a:cxn>
                  <a:cxn ang="0">
                    <a:pos x="9" y="12"/>
                  </a:cxn>
                  <a:cxn ang="0">
                    <a:pos x="0" y="12"/>
                  </a:cxn>
                  <a:cxn ang="0">
                    <a:pos x="12" y="0"/>
                  </a:cxn>
                </a:cxnLst>
                <a:rect l="0" t="0" r="r" b="b"/>
                <a:pathLst>
                  <a:path w="15" h="12">
                    <a:moveTo>
                      <a:pt x="12" y="0"/>
                    </a:moveTo>
                    <a:cubicBezTo>
                      <a:pt x="13" y="2"/>
                      <a:pt x="15" y="3"/>
                      <a:pt x="15" y="6"/>
                    </a:cubicBezTo>
                    <a:cubicBezTo>
                      <a:pt x="15" y="12"/>
                      <a:pt x="11" y="12"/>
                      <a:pt x="9" y="12"/>
                    </a:cubicBezTo>
                    <a:cubicBezTo>
                      <a:pt x="4" y="12"/>
                      <a:pt x="3" y="11"/>
                      <a:pt x="0" y="12"/>
                    </a:cubicBezTo>
                    <a:cubicBezTo>
                      <a:pt x="2" y="4"/>
                      <a:pt x="6" y="2"/>
                      <a:pt x="1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47" name="Freeform 69"/>
              <p:cNvSpPr/>
              <p:nvPr/>
            </p:nvSpPr>
            <p:spPr bwMode="auto">
              <a:xfrm>
                <a:off x="2614613" y="1139825"/>
                <a:ext cx="109538" cy="57150"/>
              </a:xfrm>
              <a:custGeom>
                <a:avLst/>
                <a:gdLst/>
                <a:ahLst/>
                <a:cxnLst>
                  <a:cxn ang="0">
                    <a:pos x="54" y="32"/>
                  </a:cxn>
                  <a:cxn ang="0">
                    <a:pos x="33" y="30"/>
                  </a:cxn>
                  <a:cxn ang="0">
                    <a:pos x="19" y="29"/>
                  </a:cxn>
                  <a:cxn ang="0">
                    <a:pos x="7" y="25"/>
                  </a:cxn>
                  <a:cxn ang="0">
                    <a:pos x="20" y="20"/>
                  </a:cxn>
                  <a:cxn ang="0">
                    <a:pos x="20" y="15"/>
                  </a:cxn>
                  <a:cxn ang="0">
                    <a:pos x="5" y="15"/>
                  </a:cxn>
                  <a:cxn ang="0">
                    <a:pos x="8" y="10"/>
                  </a:cxn>
                  <a:cxn ang="0">
                    <a:pos x="0" y="3"/>
                  </a:cxn>
                  <a:cxn ang="0">
                    <a:pos x="14" y="0"/>
                  </a:cxn>
                  <a:cxn ang="0">
                    <a:pos x="31" y="8"/>
                  </a:cxn>
                  <a:cxn ang="0">
                    <a:pos x="40" y="4"/>
                  </a:cxn>
                  <a:cxn ang="0">
                    <a:pos x="53" y="15"/>
                  </a:cxn>
                  <a:cxn ang="0">
                    <a:pos x="60" y="11"/>
                  </a:cxn>
                  <a:cxn ang="0">
                    <a:pos x="73" y="21"/>
                  </a:cxn>
                  <a:cxn ang="0">
                    <a:pos x="70" y="26"/>
                  </a:cxn>
                  <a:cxn ang="0">
                    <a:pos x="82" y="37"/>
                  </a:cxn>
                  <a:cxn ang="0">
                    <a:pos x="74" y="43"/>
                  </a:cxn>
                  <a:cxn ang="0">
                    <a:pos x="54" y="32"/>
                  </a:cxn>
                </a:cxnLst>
                <a:rect l="0" t="0" r="r" b="b"/>
                <a:pathLst>
                  <a:path w="82" h="43">
                    <a:moveTo>
                      <a:pt x="54" y="32"/>
                    </a:moveTo>
                    <a:cubicBezTo>
                      <a:pt x="46" y="32"/>
                      <a:pt x="41" y="29"/>
                      <a:pt x="33" y="30"/>
                    </a:cubicBezTo>
                    <a:cubicBezTo>
                      <a:pt x="31" y="26"/>
                      <a:pt x="25" y="29"/>
                      <a:pt x="19" y="29"/>
                    </a:cubicBezTo>
                    <a:cubicBezTo>
                      <a:pt x="13" y="29"/>
                      <a:pt x="11" y="29"/>
                      <a:pt x="7" y="25"/>
                    </a:cubicBezTo>
                    <a:cubicBezTo>
                      <a:pt x="11" y="21"/>
                      <a:pt x="15" y="22"/>
                      <a:pt x="20" y="20"/>
                    </a:cubicBezTo>
                    <a:cubicBezTo>
                      <a:pt x="19" y="18"/>
                      <a:pt x="19" y="16"/>
                      <a:pt x="20" y="15"/>
                    </a:cubicBezTo>
                    <a:cubicBezTo>
                      <a:pt x="10" y="15"/>
                      <a:pt x="8" y="17"/>
                      <a:pt x="5" y="15"/>
                    </a:cubicBezTo>
                    <a:cubicBezTo>
                      <a:pt x="6" y="14"/>
                      <a:pt x="7" y="12"/>
                      <a:pt x="8" y="10"/>
                    </a:cubicBezTo>
                    <a:cubicBezTo>
                      <a:pt x="2" y="10"/>
                      <a:pt x="0" y="9"/>
                      <a:pt x="0" y="3"/>
                    </a:cubicBezTo>
                    <a:cubicBezTo>
                      <a:pt x="6" y="3"/>
                      <a:pt x="9" y="0"/>
                      <a:pt x="14" y="0"/>
                    </a:cubicBezTo>
                    <a:cubicBezTo>
                      <a:pt x="24" y="0"/>
                      <a:pt x="26" y="8"/>
                      <a:pt x="31" y="8"/>
                    </a:cubicBezTo>
                    <a:cubicBezTo>
                      <a:pt x="35" y="8"/>
                      <a:pt x="36" y="4"/>
                      <a:pt x="40" y="4"/>
                    </a:cubicBezTo>
                    <a:cubicBezTo>
                      <a:pt x="49" y="4"/>
                      <a:pt x="48" y="15"/>
                      <a:pt x="53" y="15"/>
                    </a:cubicBezTo>
                    <a:cubicBezTo>
                      <a:pt x="56" y="15"/>
                      <a:pt x="57" y="11"/>
                      <a:pt x="60" y="11"/>
                    </a:cubicBezTo>
                    <a:cubicBezTo>
                      <a:pt x="66" y="11"/>
                      <a:pt x="71" y="19"/>
                      <a:pt x="73" y="21"/>
                    </a:cubicBezTo>
                    <a:cubicBezTo>
                      <a:pt x="72" y="22"/>
                      <a:pt x="70" y="24"/>
                      <a:pt x="70" y="26"/>
                    </a:cubicBezTo>
                    <a:cubicBezTo>
                      <a:pt x="73" y="29"/>
                      <a:pt x="82" y="33"/>
                      <a:pt x="82" y="37"/>
                    </a:cubicBezTo>
                    <a:cubicBezTo>
                      <a:pt x="82" y="42"/>
                      <a:pt x="77" y="43"/>
                      <a:pt x="74" y="43"/>
                    </a:cubicBezTo>
                    <a:cubicBezTo>
                      <a:pt x="63" y="43"/>
                      <a:pt x="64" y="32"/>
                      <a:pt x="54" y="3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48" name="Freeform 70"/>
              <p:cNvSpPr/>
              <p:nvPr/>
            </p:nvSpPr>
            <p:spPr bwMode="auto">
              <a:xfrm>
                <a:off x="2657475" y="1189038"/>
                <a:ext cx="30163" cy="9525"/>
              </a:xfrm>
              <a:custGeom>
                <a:avLst/>
                <a:gdLst/>
                <a:ahLst/>
                <a:cxnLst>
                  <a:cxn ang="0">
                    <a:pos x="8" y="7"/>
                  </a:cxn>
                  <a:cxn ang="0">
                    <a:pos x="12" y="0"/>
                  </a:cxn>
                  <a:cxn ang="0">
                    <a:pos x="23" y="4"/>
                  </a:cxn>
                  <a:cxn ang="0">
                    <a:pos x="8" y="7"/>
                  </a:cxn>
                </a:cxnLst>
                <a:rect l="0" t="0" r="r" b="b"/>
                <a:pathLst>
                  <a:path w="23" h="7">
                    <a:moveTo>
                      <a:pt x="8" y="7"/>
                    </a:moveTo>
                    <a:cubicBezTo>
                      <a:pt x="0" y="7"/>
                      <a:pt x="11" y="0"/>
                      <a:pt x="12" y="0"/>
                    </a:cubicBezTo>
                    <a:cubicBezTo>
                      <a:pt x="17" y="0"/>
                      <a:pt x="19" y="3"/>
                      <a:pt x="23" y="4"/>
                    </a:cubicBezTo>
                    <a:cubicBezTo>
                      <a:pt x="20" y="7"/>
                      <a:pt x="15" y="7"/>
                      <a:pt x="8" y="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49" name="Freeform 71"/>
              <p:cNvSpPr/>
              <p:nvPr/>
            </p:nvSpPr>
            <p:spPr bwMode="auto">
              <a:xfrm>
                <a:off x="2765425" y="1223963"/>
                <a:ext cx="287338" cy="90488"/>
              </a:xfrm>
              <a:custGeom>
                <a:avLst/>
                <a:gdLst/>
                <a:ahLst/>
                <a:cxnLst>
                  <a:cxn ang="0">
                    <a:pos x="215" y="45"/>
                  </a:cxn>
                  <a:cxn ang="0">
                    <a:pos x="210" y="51"/>
                  </a:cxn>
                  <a:cxn ang="0">
                    <a:pos x="216" y="52"/>
                  </a:cxn>
                  <a:cxn ang="0">
                    <a:pos x="179" y="67"/>
                  </a:cxn>
                  <a:cxn ang="0">
                    <a:pos x="170" y="60"/>
                  </a:cxn>
                  <a:cxn ang="0">
                    <a:pos x="159" y="66"/>
                  </a:cxn>
                  <a:cxn ang="0">
                    <a:pos x="124" y="66"/>
                  </a:cxn>
                  <a:cxn ang="0">
                    <a:pos x="102" y="60"/>
                  </a:cxn>
                  <a:cxn ang="0">
                    <a:pos x="97" y="60"/>
                  </a:cxn>
                  <a:cxn ang="0">
                    <a:pos x="84" y="67"/>
                  </a:cxn>
                  <a:cxn ang="0">
                    <a:pos x="53" y="47"/>
                  </a:cxn>
                  <a:cxn ang="0">
                    <a:pos x="58" y="40"/>
                  </a:cxn>
                  <a:cxn ang="0">
                    <a:pos x="40" y="18"/>
                  </a:cxn>
                  <a:cxn ang="0">
                    <a:pos x="32" y="22"/>
                  </a:cxn>
                  <a:cxn ang="0">
                    <a:pos x="0" y="7"/>
                  </a:cxn>
                  <a:cxn ang="0">
                    <a:pos x="13" y="0"/>
                  </a:cxn>
                  <a:cxn ang="0">
                    <a:pos x="51" y="15"/>
                  </a:cxn>
                  <a:cxn ang="0">
                    <a:pos x="60" y="12"/>
                  </a:cxn>
                  <a:cxn ang="0">
                    <a:pos x="68" y="12"/>
                  </a:cxn>
                  <a:cxn ang="0">
                    <a:pos x="89" y="25"/>
                  </a:cxn>
                  <a:cxn ang="0">
                    <a:pos x="71" y="25"/>
                  </a:cxn>
                  <a:cxn ang="0">
                    <a:pos x="91" y="35"/>
                  </a:cxn>
                  <a:cxn ang="0">
                    <a:pos x="88" y="38"/>
                  </a:cxn>
                  <a:cxn ang="0">
                    <a:pos x="95" y="40"/>
                  </a:cxn>
                  <a:cxn ang="0">
                    <a:pos x="125" y="45"/>
                  </a:cxn>
                  <a:cxn ang="0">
                    <a:pos x="181" y="34"/>
                  </a:cxn>
                  <a:cxn ang="0">
                    <a:pos x="216" y="46"/>
                  </a:cxn>
                  <a:cxn ang="0">
                    <a:pos x="211" y="47"/>
                  </a:cxn>
                  <a:cxn ang="0">
                    <a:pos x="215" y="45"/>
                  </a:cxn>
                </a:cxnLst>
                <a:rect l="0" t="0" r="r" b="b"/>
                <a:pathLst>
                  <a:path w="216" h="68">
                    <a:moveTo>
                      <a:pt x="215" y="45"/>
                    </a:moveTo>
                    <a:cubicBezTo>
                      <a:pt x="213" y="46"/>
                      <a:pt x="211" y="48"/>
                      <a:pt x="210" y="51"/>
                    </a:cubicBezTo>
                    <a:cubicBezTo>
                      <a:pt x="213" y="52"/>
                      <a:pt x="216" y="52"/>
                      <a:pt x="216" y="52"/>
                    </a:cubicBezTo>
                    <a:cubicBezTo>
                      <a:pt x="215" y="67"/>
                      <a:pt x="195" y="67"/>
                      <a:pt x="179" y="67"/>
                    </a:cubicBezTo>
                    <a:cubicBezTo>
                      <a:pt x="174" y="67"/>
                      <a:pt x="171" y="64"/>
                      <a:pt x="170" y="60"/>
                    </a:cubicBezTo>
                    <a:cubicBezTo>
                      <a:pt x="164" y="61"/>
                      <a:pt x="163" y="64"/>
                      <a:pt x="159" y="66"/>
                    </a:cubicBezTo>
                    <a:cubicBezTo>
                      <a:pt x="124" y="66"/>
                      <a:pt x="124" y="66"/>
                      <a:pt x="124" y="66"/>
                    </a:cubicBezTo>
                    <a:cubicBezTo>
                      <a:pt x="115" y="68"/>
                      <a:pt x="101" y="67"/>
                      <a:pt x="102" y="60"/>
                    </a:cubicBezTo>
                    <a:cubicBezTo>
                      <a:pt x="97" y="60"/>
                      <a:pt x="97" y="60"/>
                      <a:pt x="97" y="60"/>
                    </a:cubicBezTo>
                    <a:cubicBezTo>
                      <a:pt x="95" y="62"/>
                      <a:pt x="88" y="67"/>
                      <a:pt x="84" y="67"/>
                    </a:cubicBezTo>
                    <a:cubicBezTo>
                      <a:pt x="75" y="67"/>
                      <a:pt x="53" y="56"/>
                      <a:pt x="53" y="47"/>
                    </a:cubicBezTo>
                    <a:cubicBezTo>
                      <a:pt x="53" y="44"/>
                      <a:pt x="56" y="41"/>
                      <a:pt x="58" y="40"/>
                    </a:cubicBezTo>
                    <a:cubicBezTo>
                      <a:pt x="50" y="32"/>
                      <a:pt x="48" y="25"/>
                      <a:pt x="40" y="18"/>
                    </a:cubicBezTo>
                    <a:cubicBezTo>
                      <a:pt x="38" y="20"/>
                      <a:pt x="35" y="22"/>
                      <a:pt x="32" y="22"/>
                    </a:cubicBezTo>
                    <a:cubicBezTo>
                      <a:pt x="27" y="22"/>
                      <a:pt x="0" y="11"/>
                      <a:pt x="0" y="7"/>
                    </a:cubicBezTo>
                    <a:cubicBezTo>
                      <a:pt x="0" y="0"/>
                      <a:pt x="8" y="0"/>
                      <a:pt x="13" y="0"/>
                    </a:cubicBezTo>
                    <a:cubicBezTo>
                      <a:pt x="33" y="0"/>
                      <a:pt x="36" y="15"/>
                      <a:pt x="51" y="15"/>
                    </a:cubicBezTo>
                    <a:cubicBezTo>
                      <a:pt x="56" y="15"/>
                      <a:pt x="58" y="15"/>
                      <a:pt x="60" y="12"/>
                    </a:cubicBezTo>
                    <a:cubicBezTo>
                      <a:pt x="63" y="12"/>
                      <a:pt x="68" y="12"/>
                      <a:pt x="68" y="12"/>
                    </a:cubicBezTo>
                    <a:cubicBezTo>
                      <a:pt x="65" y="22"/>
                      <a:pt x="85" y="19"/>
                      <a:pt x="89" y="25"/>
                    </a:cubicBezTo>
                    <a:cubicBezTo>
                      <a:pt x="71" y="25"/>
                      <a:pt x="71" y="25"/>
                      <a:pt x="71" y="25"/>
                    </a:cubicBezTo>
                    <a:cubicBezTo>
                      <a:pt x="74" y="37"/>
                      <a:pt x="85" y="30"/>
                      <a:pt x="91" y="35"/>
                    </a:cubicBezTo>
                    <a:cubicBezTo>
                      <a:pt x="90" y="36"/>
                      <a:pt x="88" y="36"/>
                      <a:pt x="88" y="38"/>
                    </a:cubicBezTo>
                    <a:cubicBezTo>
                      <a:pt x="88" y="44"/>
                      <a:pt x="93" y="41"/>
                      <a:pt x="95" y="40"/>
                    </a:cubicBezTo>
                    <a:cubicBezTo>
                      <a:pt x="106" y="42"/>
                      <a:pt x="114" y="45"/>
                      <a:pt x="125" y="45"/>
                    </a:cubicBezTo>
                    <a:cubicBezTo>
                      <a:pt x="150" y="45"/>
                      <a:pt x="158" y="34"/>
                      <a:pt x="181" y="34"/>
                    </a:cubicBezTo>
                    <a:cubicBezTo>
                      <a:pt x="198" y="34"/>
                      <a:pt x="210" y="35"/>
                      <a:pt x="216" y="46"/>
                    </a:cubicBezTo>
                    <a:cubicBezTo>
                      <a:pt x="215" y="47"/>
                      <a:pt x="213" y="47"/>
                      <a:pt x="211" y="47"/>
                    </a:cubicBezTo>
                    <a:lnTo>
                      <a:pt x="215" y="4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50" name="Freeform 72"/>
              <p:cNvSpPr/>
              <p:nvPr/>
            </p:nvSpPr>
            <p:spPr bwMode="auto">
              <a:xfrm>
                <a:off x="2768600" y="1271588"/>
                <a:ext cx="49213" cy="38100"/>
              </a:xfrm>
              <a:custGeom>
                <a:avLst/>
                <a:gdLst/>
                <a:ahLst/>
                <a:cxnLst>
                  <a:cxn ang="0">
                    <a:pos x="6" y="10"/>
                  </a:cxn>
                  <a:cxn ang="0">
                    <a:pos x="19" y="0"/>
                  </a:cxn>
                  <a:cxn ang="0">
                    <a:pos x="37" y="15"/>
                  </a:cxn>
                  <a:cxn ang="0">
                    <a:pos x="29" y="29"/>
                  </a:cxn>
                  <a:cxn ang="0">
                    <a:pos x="0" y="17"/>
                  </a:cxn>
                  <a:cxn ang="0">
                    <a:pos x="6" y="10"/>
                  </a:cxn>
                </a:cxnLst>
                <a:rect l="0" t="0" r="r" b="b"/>
                <a:pathLst>
                  <a:path w="37" h="29">
                    <a:moveTo>
                      <a:pt x="6" y="10"/>
                    </a:moveTo>
                    <a:cubicBezTo>
                      <a:pt x="10" y="10"/>
                      <a:pt x="9" y="0"/>
                      <a:pt x="19" y="0"/>
                    </a:cubicBezTo>
                    <a:cubicBezTo>
                      <a:pt x="27" y="0"/>
                      <a:pt x="37" y="9"/>
                      <a:pt x="37" y="15"/>
                    </a:cubicBezTo>
                    <a:cubicBezTo>
                      <a:pt x="37" y="22"/>
                      <a:pt x="35" y="29"/>
                      <a:pt x="29" y="29"/>
                    </a:cubicBezTo>
                    <a:cubicBezTo>
                      <a:pt x="25" y="29"/>
                      <a:pt x="0" y="17"/>
                      <a:pt x="0" y="17"/>
                    </a:cubicBezTo>
                    <a:cubicBezTo>
                      <a:pt x="0" y="13"/>
                      <a:pt x="5" y="10"/>
                      <a:pt x="6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51" name="Freeform 73"/>
              <p:cNvSpPr/>
              <p:nvPr/>
            </p:nvSpPr>
            <p:spPr bwMode="auto">
              <a:xfrm>
                <a:off x="2774950" y="1198563"/>
                <a:ext cx="46038" cy="12700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35" y="0"/>
                  </a:cxn>
                  <a:cxn ang="0">
                    <a:pos x="35" y="6"/>
                  </a:cxn>
                  <a:cxn ang="0">
                    <a:pos x="28" y="10"/>
                  </a:cxn>
                  <a:cxn ang="0">
                    <a:pos x="0" y="5"/>
                  </a:cxn>
                  <a:cxn ang="0">
                    <a:pos x="29" y="0"/>
                  </a:cxn>
                </a:cxnLst>
                <a:rect l="0" t="0" r="r" b="b"/>
                <a:pathLst>
                  <a:path w="35" h="10">
                    <a:moveTo>
                      <a:pt x="29" y="0"/>
                    </a:moveTo>
                    <a:cubicBezTo>
                      <a:pt x="34" y="0"/>
                      <a:pt x="30" y="1"/>
                      <a:pt x="35" y="0"/>
                    </a:cubicBezTo>
                    <a:cubicBezTo>
                      <a:pt x="35" y="3"/>
                      <a:pt x="35" y="5"/>
                      <a:pt x="35" y="6"/>
                    </a:cubicBezTo>
                    <a:cubicBezTo>
                      <a:pt x="35" y="8"/>
                      <a:pt x="32" y="10"/>
                      <a:pt x="28" y="10"/>
                    </a:cubicBezTo>
                    <a:cubicBezTo>
                      <a:pt x="26" y="10"/>
                      <a:pt x="0" y="5"/>
                      <a:pt x="0" y="5"/>
                    </a:cubicBezTo>
                    <a:cubicBezTo>
                      <a:pt x="5" y="1"/>
                      <a:pt x="21" y="0"/>
                      <a:pt x="29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52" name="Freeform 74"/>
              <p:cNvSpPr/>
              <p:nvPr/>
            </p:nvSpPr>
            <p:spPr bwMode="auto">
              <a:xfrm>
                <a:off x="2740025" y="1154113"/>
                <a:ext cx="53975" cy="44450"/>
              </a:xfrm>
              <a:custGeom>
                <a:avLst/>
                <a:gdLst/>
                <a:ahLst/>
                <a:cxnLst>
                  <a:cxn ang="0">
                    <a:pos x="10" y="28"/>
                  </a:cxn>
                  <a:cxn ang="0">
                    <a:pos x="14" y="23"/>
                  </a:cxn>
                  <a:cxn ang="0">
                    <a:pos x="0" y="7"/>
                  </a:cxn>
                  <a:cxn ang="0">
                    <a:pos x="10" y="0"/>
                  </a:cxn>
                  <a:cxn ang="0">
                    <a:pos x="25" y="7"/>
                  </a:cxn>
                  <a:cxn ang="0">
                    <a:pos x="41" y="17"/>
                  </a:cxn>
                  <a:cxn ang="0">
                    <a:pos x="41" y="28"/>
                  </a:cxn>
                  <a:cxn ang="0">
                    <a:pos x="10" y="28"/>
                  </a:cxn>
                </a:cxnLst>
                <a:rect l="0" t="0" r="r" b="b"/>
                <a:pathLst>
                  <a:path w="41" h="33">
                    <a:moveTo>
                      <a:pt x="10" y="28"/>
                    </a:moveTo>
                    <a:cubicBezTo>
                      <a:pt x="10" y="26"/>
                      <a:pt x="13" y="24"/>
                      <a:pt x="14" y="23"/>
                    </a:cubicBezTo>
                    <a:cubicBezTo>
                      <a:pt x="9" y="18"/>
                      <a:pt x="0" y="15"/>
                      <a:pt x="0" y="7"/>
                    </a:cubicBezTo>
                    <a:cubicBezTo>
                      <a:pt x="0" y="2"/>
                      <a:pt x="6" y="0"/>
                      <a:pt x="10" y="0"/>
                    </a:cubicBezTo>
                    <a:cubicBezTo>
                      <a:pt x="11" y="4"/>
                      <a:pt x="21" y="7"/>
                      <a:pt x="25" y="7"/>
                    </a:cubicBezTo>
                    <a:cubicBezTo>
                      <a:pt x="25" y="17"/>
                      <a:pt x="41" y="7"/>
                      <a:pt x="41" y="17"/>
                    </a:cubicBezTo>
                    <a:cubicBezTo>
                      <a:pt x="41" y="20"/>
                      <a:pt x="39" y="23"/>
                      <a:pt x="41" y="28"/>
                    </a:cubicBezTo>
                    <a:cubicBezTo>
                      <a:pt x="25" y="31"/>
                      <a:pt x="10" y="33"/>
                      <a:pt x="10" y="2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53" name="Freeform 75"/>
              <p:cNvSpPr/>
              <p:nvPr/>
            </p:nvSpPr>
            <p:spPr bwMode="auto">
              <a:xfrm>
                <a:off x="2719388" y="1114425"/>
                <a:ext cx="20638" cy="12700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16" y="9"/>
                  </a:cxn>
                  <a:cxn ang="0">
                    <a:pos x="8" y="9"/>
                  </a:cxn>
                  <a:cxn ang="0">
                    <a:pos x="0" y="0"/>
                  </a:cxn>
                  <a:cxn ang="0">
                    <a:pos x="16" y="0"/>
                  </a:cxn>
                </a:cxnLst>
                <a:rect l="0" t="0" r="r" b="b"/>
                <a:pathLst>
                  <a:path w="16" h="9">
                    <a:moveTo>
                      <a:pt x="16" y="0"/>
                    </a:moveTo>
                    <a:cubicBezTo>
                      <a:pt x="16" y="9"/>
                      <a:pt x="16" y="9"/>
                      <a:pt x="16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6" y="7"/>
                      <a:pt x="0" y="6"/>
                      <a:pt x="0" y="0"/>
                    </a:cubicBezTo>
                    <a:cubicBezTo>
                      <a:pt x="6" y="0"/>
                      <a:pt x="13" y="0"/>
                      <a:pt x="16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54" name="Freeform 76"/>
              <p:cNvSpPr/>
              <p:nvPr/>
            </p:nvSpPr>
            <p:spPr bwMode="auto">
              <a:xfrm>
                <a:off x="2776538" y="1062038"/>
                <a:ext cx="184150" cy="123825"/>
              </a:xfrm>
              <a:custGeom>
                <a:avLst/>
                <a:gdLst/>
                <a:ahLst/>
                <a:cxnLst>
                  <a:cxn ang="0">
                    <a:pos x="92" y="37"/>
                  </a:cxn>
                  <a:cxn ang="0">
                    <a:pos x="97" y="37"/>
                  </a:cxn>
                  <a:cxn ang="0">
                    <a:pos x="97" y="32"/>
                  </a:cxn>
                  <a:cxn ang="0">
                    <a:pos x="95" y="28"/>
                  </a:cxn>
                  <a:cxn ang="0">
                    <a:pos x="100" y="28"/>
                  </a:cxn>
                  <a:cxn ang="0">
                    <a:pos x="105" y="36"/>
                  </a:cxn>
                  <a:cxn ang="0">
                    <a:pos x="111" y="43"/>
                  </a:cxn>
                  <a:cxn ang="0">
                    <a:pos x="108" y="49"/>
                  </a:cxn>
                  <a:cxn ang="0">
                    <a:pos x="115" y="49"/>
                  </a:cxn>
                  <a:cxn ang="0">
                    <a:pos x="137" y="55"/>
                  </a:cxn>
                  <a:cxn ang="0">
                    <a:pos x="136" y="61"/>
                  </a:cxn>
                  <a:cxn ang="0">
                    <a:pos x="126" y="64"/>
                  </a:cxn>
                  <a:cxn ang="0">
                    <a:pos x="105" y="78"/>
                  </a:cxn>
                  <a:cxn ang="0">
                    <a:pos x="98" y="69"/>
                  </a:cxn>
                  <a:cxn ang="0">
                    <a:pos x="93" y="76"/>
                  </a:cxn>
                  <a:cxn ang="0">
                    <a:pos x="99" y="84"/>
                  </a:cxn>
                  <a:cxn ang="0">
                    <a:pos x="91" y="84"/>
                  </a:cxn>
                  <a:cxn ang="0">
                    <a:pos x="91" y="90"/>
                  </a:cxn>
                  <a:cxn ang="0">
                    <a:pos x="75" y="82"/>
                  </a:cxn>
                  <a:cxn ang="0">
                    <a:pos x="64" y="92"/>
                  </a:cxn>
                  <a:cxn ang="0">
                    <a:pos x="47" y="84"/>
                  </a:cxn>
                  <a:cxn ang="0">
                    <a:pos x="53" y="81"/>
                  </a:cxn>
                  <a:cxn ang="0">
                    <a:pos x="33" y="70"/>
                  </a:cxn>
                  <a:cxn ang="0">
                    <a:pos x="66" y="61"/>
                  </a:cxn>
                  <a:cxn ang="0">
                    <a:pos x="48" y="58"/>
                  </a:cxn>
                  <a:cxn ang="0">
                    <a:pos x="35" y="61"/>
                  </a:cxn>
                  <a:cxn ang="0">
                    <a:pos x="29" y="56"/>
                  </a:cxn>
                  <a:cxn ang="0">
                    <a:pos x="19" y="59"/>
                  </a:cxn>
                  <a:cxn ang="0">
                    <a:pos x="16" y="55"/>
                  </a:cxn>
                  <a:cxn ang="0">
                    <a:pos x="26" y="49"/>
                  </a:cxn>
                  <a:cxn ang="0">
                    <a:pos x="0" y="35"/>
                  </a:cxn>
                  <a:cxn ang="0">
                    <a:pos x="7" y="35"/>
                  </a:cxn>
                  <a:cxn ang="0">
                    <a:pos x="20" y="39"/>
                  </a:cxn>
                  <a:cxn ang="0">
                    <a:pos x="24" y="36"/>
                  </a:cxn>
                  <a:cxn ang="0">
                    <a:pos x="5" y="26"/>
                  </a:cxn>
                  <a:cxn ang="0">
                    <a:pos x="15" y="22"/>
                  </a:cxn>
                  <a:cxn ang="0">
                    <a:pos x="27" y="25"/>
                  </a:cxn>
                  <a:cxn ang="0">
                    <a:pos x="32" y="20"/>
                  </a:cxn>
                  <a:cxn ang="0">
                    <a:pos x="19" y="20"/>
                  </a:cxn>
                  <a:cxn ang="0">
                    <a:pos x="14" y="13"/>
                  </a:cxn>
                  <a:cxn ang="0">
                    <a:pos x="30" y="9"/>
                  </a:cxn>
                  <a:cxn ang="0">
                    <a:pos x="38" y="9"/>
                  </a:cxn>
                  <a:cxn ang="0">
                    <a:pos x="25" y="0"/>
                  </a:cxn>
                  <a:cxn ang="0">
                    <a:pos x="53" y="5"/>
                  </a:cxn>
                  <a:cxn ang="0">
                    <a:pos x="67" y="24"/>
                  </a:cxn>
                  <a:cxn ang="0">
                    <a:pos x="84" y="25"/>
                  </a:cxn>
                  <a:cxn ang="0">
                    <a:pos x="92" y="37"/>
                  </a:cxn>
                </a:cxnLst>
                <a:rect l="0" t="0" r="r" b="b"/>
                <a:pathLst>
                  <a:path w="138" h="92">
                    <a:moveTo>
                      <a:pt x="92" y="37"/>
                    </a:moveTo>
                    <a:cubicBezTo>
                      <a:pt x="97" y="37"/>
                      <a:pt x="97" y="37"/>
                      <a:pt x="97" y="37"/>
                    </a:cubicBezTo>
                    <a:cubicBezTo>
                      <a:pt x="97" y="32"/>
                      <a:pt x="97" y="32"/>
                      <a:pt x="97" y="32"/>
                    </a:cubicBezTo>
                    <a:cubicBezTo>
                      <a:pt x="95" y="28"/>
                      <a:pt x="95" y="28"/>
                      <a:pt x="95" y="28"/>
                    </a:cubicBezTo>
                    <a:cubicBezTo>
                      <a:pt x="97" y="28"/>
                      <a:pt x="98" y="28"/>
                      <a:pt x="100" y="28"/>
                    </a:cubicBezTo>
                    <a:cubicBezTo>
                      <a:pt x="106" y="28"/>
                      <a:pt x="105" y="31"/>
                      <a:pt x="105" y="36"/>
                    </a:cubicBezTo>
                    <a:cubicBezTo>
                      <a:pt x="105" y="39"/>
                      <a:pt x="111" y="39"/>
                      <a:pt x="111" y="43"/>
                    </a:cubicBezTo>
                    <a:cubicBezTo>
                      <a:pt x="111" y="46"/>
                      <a:pt x="108" y="46"/>
                      <a:pt x="108" y="49"/>
                    </a:cubicBezTo>
                    <a:cubicBezTo>
                      <a:pt x="108" y="53"/>
                      <a:pt x="114" y="49"/>
                      <a:pt x="115" y="49"/>
                    </a:cubicBezTo>
                    <a:cubicBezTo>
                      <a:pt x="120" y="49"/>
                      <a:pt x="131" y="54"/>
                      <a:pt x="137" y="55"/>
                    </a:cubicBezTo>
                    <a:cubicBezTo>
                      <a:pt x="137" y="58"/>
                      <a:pt x="138" y="60"/>
                      <a:pt x="136" y="61"/>
                    </a:cubicBezTo>
                    <a:cubicBezTo>
                      <a:pt x="135" y="64"/>
                      <a:pt x="130" y="63"/>
                      <a:pt x="126" y="64"/>
                    </a:cubicBezTo>
                    <a:cubicBezTo>
                      <a:pt x="117" y="65"/>
                      <a:pt x="111" y="78"/>
                      <a:pt x="105" y="78"/>
                    </a:cubicBezTo>
                    <a:cubicBezTo>
                      <a:pt x="100" y="78"/>
                      <a:pt x="100" y="74"/>
                      <a:pt x="98" y="69"/>
                    </a:cubicBezTo>
                    <a:cubicBezTo>
                      <a:pt x="96" y="71"/>
                      <a:pt x="95" y="73"/>
                      <a:pt x="93" y="76"/>
                    </a:cubicBezTo>
                    <a:cubicBezTo>
                      <a:pt x="96" y="80"/>
                      <a:pt x="97" y="81"/>
                      <a:pt x="99" y="84"/>
                    </a:cubicBezTo>
                    <a:cubicBezTo>
                      <a:pt x="91" y="84"/>
                      <a:pt x="91" y="84"/>
                      <a:pt x="91" y="84"/>
                    </a:cubicBezTo>
                    <a:cubicBezTo>
                      <a:pt x="91" y="90"/>
                      <a:pt x="91" y="90"/>
                      <a:pt x="91" y="90"/>
                    </a:cubicBezTo>
                    <a:cubicBezTo>
                      <a:pt x="87" y="91"/>
                      <a:pt x="79" y="85"/>
                      <a:pt x="75" y="82"/>
                    </a:cubicBezTo>
                    <a:cubicBezTo>
                      <a:pt x="75" y="90"/>
                      <a:pt x="71" y="92"/>
                      <a:pt x="64" y="92"/>
                    </a:cubicBezTo>
                    <a:cubicBezTo>
                      <a:pt x="57" y="92"/>
                      <a:pt x="48" y="91"/>
                      <a:pt x="47" y="84"/>
                    </a:cubicBezTo>
                    <a:cubicBezTo>
                      <a:pt x="50" y="84"/>
                      <a:pt x="51" y="83"/>
                      <a:pt x="53" y="81"/>
                    </a:cubicBezTo>
                    <a:cubicBezTo>
                      <a:pt x="45" y="81"/>
                      <a:pt x="33" y="77"/>
                      <a:pt x="33" y="70"/>
                    </a:cubicBezTo>
                    <a:cubicBezTo>
                      <a:pt x="33" y="62"/>
                      <a:pt x="60" y="63"/>
                      <a:pt x="66" y="61"/>
                    </a:cubicBezTo>
                    <a:cubicBezTo>
                      <a:pt x="60" y="60"/>
                      <a:pt x="55" y="58"/>
                      <a:pt x="48" y="58"/>
                    </a:cubicBezTo>
                    <a:cubicBezTo>
                      <a:pt x="41" y="58"/>
                      <a:pt x="40" y="61"/>
                      <a:pt x="35" y="61"/>
                    </a:cubicBezTo>
                    <a:cubicBezTo>
                      <a:pt x="30" y="61"/>
                      <a:pt x="30" y="58"/>
                      <a:pt x="29" y="56"/>
                    </a:cubicBezTo>
                    <a:cubicBezTo>
                      <a:pt x="24" y="58"/>
                      <a:pt x="23" y="59"/>
                      <a:pt x="19" y="59"/>
                    </a:cubicBezTo>
                    <a:cubicBezTo>
                      <a:pt x="16" y="59"/>
                      <a:pt x="16" y="58"/>
                      <a:pt x="16" y="55"/>
                    </a:cubicBezTo>
                    <a:cubicBezTo>
                      <a:pt x="20" y="53"/>
                      <a:pt x="23" y="53"/>
                      <a:pt x="26" y="49"/>
                    </a:cubicBezTo>
                    <a:cubicBezTo>
                      <a:pt x="11" y="49"/>
                      <a:pt x="2" y="48"/>
                      <a:pt x="0" y="35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9" y="37"/>
                      <a:pt x="16" y="39"/>
                      <a:pt x="20" y="39"/>
                    </a:cubicBezTo>
                    <a:cubicBezTo>
                      <a:pt x="22" y="39"/>
                      <a:pt x="24" y="36"/>
                      <a:pt x="24" y="36"/>
                    </a:cubicBezTo>
                    <a:cubicBezTo>
                      <a:pt x="19" y="34"/>
                      <a:pt x="5" y="31"/>
                      <a:pt x="5" y="26"/>
                    </a:cubicBezTo>
                    <a:cubicBezTo>
                      <a:pt x="5" y="21"/>
                      <a:pt x="11" y="22"/>
                      <a:pt x="15" y="22"/>
                    </a:cubicBezTo>
                    <a:cubicBezTo>
                      <a:pt x="21" y="22"/>
                      <a:pt x="23" y="25"/>
                      <a:pt x="27" y="25"/>
                    </a:cubicBezTo>
                    <a:cubicBezTo>
                      <a:pt x="30" y="25"/>
                      <a:pt x="30" y="22"/>
                      <a:pt x="32" y="20"/>
                    </a:cubicBezTo>
                    <a:cubicBezTo>
                      <a:pt x="27" y="18"/>
                      <a:pt x="22" y="20"/>
                      <a:pt x="19" y="20"/>
                    </a:cubicBezTo>
                    <a:cubicBezTo>
                      <a:pt x="18" y="20"/>
                      <a:pt x="14" y="14"/>
                      <a:pt x="14" y="13"/>
                    </a:cubicBezTo>
                    <a:cubicBezTo>
                      <a:pt x="19" y="10"/>
                      <a:pt x="23" y="8"/>
                      <a:pt x="30" y="9"/>
                    </a:cubicBezTo>
                    <a:cubicBezTo>
                      <a:pt x="38" y="9"/>
                      <a:pt x="38" y="9"/>
                      <a:pt x="38" y="9"/>
                    </a:cubicBezTo>
                    <a:cubicBezTo>
                      <a:pt x="33" y="7"/>
                      <a:pt x="25" y="6"/>
                      <a:pt x="25" y="0"/>
                    </a:cubicBezTo>
                    <a:cubicBezTo>
                      <a:pt x="36" y="1"/>
                      <a:pt x="45" y="2"/>
                      <a:pt x="53" y="5"/>
                    </a:cubicBezTo>
                    <a:cubicBezTo>
                      <a:pt x="61" y="9"/>
                      <a:pt x="60" y="21"/>
                      <a:pt x="67" y="24"/>
                    </a:cubicBezTo>
                    <a:cubicBezTo>
                      <a:pt x="73" y="27"/>
                      <a:pt x="78" y="22"/>
                      <a:pt x="84" y="25"/>
                    </a:cubicBezTo>
                    <a:cubicBezTo>
                      <a:pt x="91" y="28"/>
                      <a:pt x="88" y="33"/>
                      <a:pt x="92" y="3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55" name="Freeform 77"/>
              <p:cNvSpPr/>
              <p:nvPr/>
            </p:nvSpPr>
            <p:spPr bwMode="auto">
              <a:xfrm>
                <a:off x="2925763" y="1574800"/>
                <a:ext cx="117475" cy="74613"/>
              </a:xfrm>
              <a:custGeom>
                <a:avLst/>
                <a:gdLst/>
                <a:ahLst/>
                <a:cxnLst>
                  <a:cxn ang="0">
                    <a:pos x="6" y="39"/>
                  </a:cxn>
                  <a:cxn ang="0">
                    <a:pos x="11" y="33"/>
                  </a:cxn>
                  <a:cxn ang="0">
                    <a:pos x="11" y="27"/>
                  </a:cxn>
                  <a:cxn ang="0">
                    <a:pos x="25" y="0"/>
                  </a:cxn>
                  <a:cxn ang="0">
                    <a:pos x="32" y="13"/>
                  </a:cxn>
                  <a:cxn ang="0">
                    <a:pos x="36" y="9"/>
                  </a:cxn>
                  <a:cxn ang="0">
                    <a:pos x="67" y="27"/>
                  </a:cxn>
                  <a:cxn ang="0">
                    <a:pos x="70" y="35"/>
                  </a:cxn>
                  <a:cxn ang="0">
                    <a:pos x="89" y="43"/>
                  </a:cxn>
                  <a:cxn ang="0">
                    <a:pos x="75" y="48"/>
                  </a:cxn>
                  <a:cxn ang="0">
                    <a:pos x="63" y="48"/>
                  </a:cxn>
                  <a:cxn ang="0">
                    <a:pos x="46" y="37"/>
                  </a:cxn>
                  <a:cxn ang="0">
                    <a:pos x="25" y="53"/>
                  </a:cxn>
                  <a:cxn ang="0">
                    <a:pos x="22" y="57"/>
                  </a:cxn>
                  <a:cxn ang="0">
                    <a:pos x="19" y="48"/>
                  </a:cxn>
                  <a:cxn ang="0">
                    <a:pos x="0" y="48"/>
                  </a:cxn>
                  <a:cxn ang="0">
                    <a:pos x="6" y="39"/>
                  </a:cxn>
                </a:cxnLst>
                <a:rect l="0" t="0" r="r" b="b"/>
                <a:pathLst>
                  <a:path w="89" h="57">
                    <a:moveTo>
                      <a:pt x="6" y="39"/>
                    </a:moveTo>
                    <a:cubicBezTo>
                      <a:pt x="9" y="37"/>
                      <a:pt x="11" y="36"/>
                      <a:pt x="11" y="33"/>
                    </a:cubicBezTo>
                    <a:cubicBezTo>
                      <a:pt x="11" y="29"/>
                      <a:pt x="11" y="31"/>
                      <a:pt x="11" y="27"/>
                    </a:cubicBezTo>
                    <a:cubicBezTo>
                      <a:pt x="11" y="19"/>
                      <a:pt x="13" y="2"/>
                      <a:pt x="25" y="0"/>
                    </a:cubicBezTo>
                    <a:cubicBezTo>
                      <a:pt x="28" y="7"/>
                      <a:pt x="30" y="8"/>
                      <a:pt x="32" y="13"/>
                    </a:cubicBezTo>
                    <a:cubicBezTo>
                      <a:pt x="33" y="11"/>
                      <a:pt x="35" y="10"/>
                      <a:pt x="36" y="9"/>
                    </a:cubicBezTo>
                    <a:cubicBezTo>
                      <a:pt x="45" y="21"/>
                      <a:pt x="59" y="16"/>
                      <a:pt x="67" y="27"/>
                    </a:cubicBezTo>
                    <a:cubicBezTo>
                      <a:pt x="69" y="30"/>
                      <a:pt x="68" y="33"/>
                      <a:pt x="70" y="35"/>
                    </a:cubicBezTo>
                    <a:cubicBezTo>
                      <a:pt x="77" y="40"/>
                      <a:pt x="85" y="38"/>
                      <a:pt x="89" y="43"/>
                    </a:cubicBezTo>
                    <a:cubicBezTo>
                      <a:pt x="84" y="46"/>
                      <a:pt x="80" y="48"/>
                      <a:pt x="75" y="48"/>
                    </a:cubicBezTo>
                    <a:cubicBezTo>
                      <a:pt x="69" y="48"/>
                      <a:pt x="67" y="48"/>
                      <a:pt x="63" y="48"/>
                    </a:cubicBezTo>
                    <a:cubicBezTo>
                      <a:pt x="63" y="48"/>
                      <a:pt x="49" y="38"/>
                      <a:pt x="46" y="37"/>
                    </a:cubicBezTo>
                    <a:cubicBezTo>
                      <a:pt x="46" y="47"/>
                      <a:pt x="31" y="56"/>
                      <a:pt x="25" y="53"/>
                    </a:cubicBezTo>
                    <a:cubicBezTo>
                      <a:pt x="24" y="55"/>
                      <a:pt x="24" y="57"/>
                      <a:pt x="22" y="57"/>
                    </a:cubicBezTo>
                    <a:cubicBezTo>
                      <a:pt x="16" y="57"/>
                      <a:pt x="18" y="52"/>
                      <a:pt x="19" y="48"/>
                    </a:cubicBezTo>
                    <a:cubicBezTo>
                      <a:pt x="12" y="46"/>
                      <a:pt x="3" y="48"/>
                      <a:pt x="0" y="48"/>
                    </a:cubicBezTo>
                    <a:cubicBezTo>
                      <a:pt x="0" y="40"/>
                      <a:pt x="5" y="41"/>
                      <a:pt x="6" y="3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56" name="Freeform 78"/>
              <p:cNvSpPr/>
              <p:nvPr/>
            </p:nvSpPr>
            <p:spPr bwMode="auto">
              <a:xfrm>
                <a:off x="3094038" y="1500188"/>
                <a:ext cx="36513" cy="36513"/>
              </a:xfrm>
              <a:custGeom>
                <a:avLst/>
                <a:gdLst/>
                <a:ahLst/>
                <a:cxnLst>
                  <a:cxn ang="0">
                    <a:pos x="27" y="18"/>
                  </a:cxn>
                  <a:cxn ang="0">
                    <a:pos x="11" y="28"/>
                  </a:cxn>
                  <a:cxn ang="0">
                    <a:pos x="0" y="18"/>
                  </a:cxn>
                  <a:cxn ang="0">
                    <a:pos x="27" y="18"/>
                  </a:cxn>
                </a:cxnLst>
                <a:rect l="0" t="0" r="r" b="b"/>
                <a:pathLst>
                  <a:path w="27" h="28">
                    <a:moveTo>
                      <a:pt x="27" y="18"/>
                    </a:moveTo>
                    <a:cubicBezTo>
                      <a:pt x="27" y="24"/>
                      <a:pt x="16" y="28"/>
                      <a:pt x="11" y="28"/>
                    </a:cubicBezTo>
                    <a:cubicBezTo>
                      <a:pt x="4" y="28"/>
                      <a:pt x="0" y="23"/>
                      <a:pt x="0" y="18"/>
                    </a:cubicBezTo>
                    <a:cubicBezTo>
                      <a:pt x="0" y="0"/>
                      <a:pt x="27" y="3"/>
                      <a:pt x="27" y="1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57" name="Freeform 79"/>
              <p:cNvSpPr/>
              <p:nvPr/>
            </p:nvSpPr>
            <p:spPr bwMode="auto">
              <a:xfrm>
                <a:off x="2984500" y="1652588"/>
                <a:ext cx="30163" cy="23813"/>
              </a:xfrm>
              <a:custGeom>
                <a:avLst/>
                <a:gdLst/>
                <a:ahLst/>
                <a:cxnLst>
                  <a:cxn ang="0">
                    <a:pos x="10" y="1"/>
                  </a:cxn>
                  <a:cxn ang="0">
                    <a:pos x="22" y="3"/>
                  </a:cxn>
                  <a:cxn ang="0">
                    <a:pos x="0" y="18"/>
                  </a:cxn>
                  <a:cxn ang="0">
                    <a:pos x="0" y="12"/>
                  </a:cxn>
                  <a:cxn ang="0">
                    <a:pos x="10" y="1"/>
                  </a:cxn>
                </a:cxnLst>
                <a:rect l="0" t="0" r="r" b="b"/>
                <a:pathLst>
                  <a:path w="22" h="18">
                    <a:moveTo>
                      <a:pt x="10" y="1"/>
                    </a:moveTo>
                    <a:cubicBezTo>
                      <a:pt x="19" y="0"/>
                      <a:pt x="17" y="0"/>
                      <a:pt x="22" y="3"/>
                    </a:cubicBezTo>
                    <a:cubicBezTo>
                      <a:pt x="18" y="8"/>
                      <a:pt x="7" y="17"/>
                      <a:pt x="0" y="18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4" y="7"/>
                      <a:pt x="9" y="4"/>
                      <a:pt x="10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58" name="Freeform 80"/>
              <p:cNvSpPr/>
              <p:nvPr/>
            </p:nvSpPr>
            <p:spPr bwMode="auto">
              <a:xfrm>
                <a:off x="3032125" y="1336675"/>
                <a:ext cx="79375" cy="33338"/>
              </a:xfrm>
              <a:custGeom>
                <a:avLst/>
                <a:gdLst/>
                <a:ahLst/>
                <a:cxnLst>
                  <a:cxn ang="0">
                    <a:pos x="22" y="25"/>
                  </a:cxn>
                  <a:cxn ang="0">
                    <a:pos x="9" y="16"/>
                  </a:cxn>
                  <a:cxn ang="0">
                    <a:pos x="0" y="6"/>
                  </a:cxn>
                  <a:cxn ang="0">
                    <a:pos x="8" y="0"/>
                  </a:cxn>
                  <a:cxn ang="0">
                    <a:pos x="30" y="3"/>
                  </a:cxn>
                  <a:cxn ang="0">
                    <a:pos x="60" y="17"/>
                  </a:cxn>
                  <a:cxn ang="0">
                    <a:pos x="52" y="24"/>
                  </a:cxn>
                  <a:cxn ang="0">
                    <a:pos x="39" y="21"/>
                  </a:cxn>
                  <a:cxn ang="0">
                    <a:pos x="22" y="25"/>
                  </a:cxn>
                </a:cxnLst>
                <a:rect l="0" t="0" r="r" b="b"/>
                <a:pathLst>
                  <a:path w="60" h="25">
                    <a:moveTo>
                      <a:pt x="22" y="25"/>
                    </a:moveTo>
                    <a:cubicBezTo>
                      <a:pt x="14" y="25"/>
                      <a:pt x="6" y="23"/>
                      <a:pt x="9" y="16"/>
                    </a:cubicBezTo>
                    <a:cubicBezTo>
                      <a:pt x="5" y="13"/>
                      <a:pt x="0" y="11"/>
                      <a:pt x="0" y="6"/>
                    </a:cubicBezTo>
                    <a:cubicBezTo>
                      <a:pt x="0" y="2"/>
                      <a:pt x="4" y="0"/>
                      <a:pt x="8" y="0"/>
                    </a:cubicBezTo>
                    <a:cubicBezTo>
                      <a:pt x="18" y="0"/>
                      <a:pt x="21" y="3"/>
                      <a:pt x="30" y="3"/>
                    </a:cubicBezTo>
                    <a:cubicBezTo>
                      <a:pt x="42" y="3"/>
                      <a:pt x="52" y="13"/>
                      <a:pt x="60" y="17"/>
                    </a:cubicBezTo>
                    <a:cubicBezTo>
                      <a:pt x="59" y="21"/>
                      <a:pt x="56" y="24"/>
                      <a:pt x="52" y="24"/>
                    </a:cubicBezTo>
                    <a:cubicBezTo>
                      <a:pt x="46" y="24"/>
                      <a:pt x="44" y="21"/>
                      <a:pt x="39" y="21"/>
                    </a:cubicBezTo>
                    <a:cubicBezTo>
                      <a:pt x="34" y="21"/>
                      <a:pt x="30" y="25"/>
                      <a:pt x="22" y="2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59" name="Freeform 81"/>
              <p:cNvSpPr/>
              <p:nvPr/>
            </p:nvSpPr>
            <p:spPr bwMode="auto">
              <a:xfrm>
                <a:off x="3040063" y="1666875"/>
                <a:ext cx="17463" cy="20638"/>
              </a:xfrm>
              <a:custGeom>
                <a:avLst/>
                <a:gdLst/>
                <a:ahLst/>
                <a:cxnLst>
                  <a:cxn ang="0">
                    <a:pos x="14" y="6"/>
                  </a:cxn>
                  <a:cxn ang="0">
                    <a:pos x="6" y="15"/>
                  </a:cxn>
                  <a:cxn ang="0">
                    <a:pos x="0" y="9"/>
                  </a:cxn>
                  <a:cxn ang="0">
                    <a:pos x="14" y="6"/>
                  </a:cxn>
                </a:cxnLst>
                <a:rect l="0" t="0" r="r" b="b"/>
                <a:pathLst>
                  <a:path w="14" h="15">
                    <a:moveTo>
                      <a:pt x="14" y="6"/>
                    </a:moveTo>
                    <a:cubicBezTo>
                      <a:pt x="12" y="9"/>
                      <a:pt x="11" y="15"/>
                      <a:pt x="6" y="15"/>
                    </a:cubicBezTo>
                    <a:cubicBezTo>
                      <a:pt x="5" y="15"/>
                      <a:pt x="0" y="9"/>
                      <a:pt x="0" y="9"/>
                    </a:cubicBezTo>
                    <a:cubicBezTo>
                      <a:pt x="0" y="1"/>
                      <a:pt x="10" y="0"/>
                      <a:pt x="14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60" name="Freeform 82"/>
              <p:cNvSpPr/>
              <p:nvPr/>
            </p:nvSpPr>
            <p:spPr bwMode="auto">
              <a:xfrm>
                <a:off x="3136900" y="1509713"/>
                <a:ext cx="19050" cy="11113"/>
              </a:xfrm>
              <a:custGeom>
                <a:avLst/>
                <a:gdLst/>
                <a:ahLst/>
                <a:cxnLst>
                  <a:cxn ang="0">
                    <a:pos x="5" y="8"/>
                  </a:cxn>
                  <a:cxn ang="0">
                    <a:pos x="0" y="4"/>
                  </a:cxn>
                  <a:cxn ang="0">
                    <a:pos x="5" y="0"/>
                  </a:cxn>
                  <a:cxn ang="0">
                    <a:pos x="14" y="7"/>
                  </a:cxn>
                  <a:cxn ang="0">
                    <a:pos x="5" y="8"/>
                  </a:cxn>
                </a:cxnLst>
                <a:rect l="0" t="0" r="r" b="b"/>
                <a:pathLst>
                  <a:path w="14" h="8">
                    <a:moveTo>
                      <a:pt x="5" y="8"/>
                    </a:moveTo>
                    <a:cubicBezTo>
                      <a:pt x="2" y="8"/>
                      <a:pt x="0" y="7"/>
                      <a:pt x="0" y="4"/>
                    </a:cubicBezTo>
                    <a:cubicBezTo>
                      <a:pt x="0" y="3"/>
                      <a:pt x="4" y="0"/>
                      <a:pt x="5" y="0"/>
                    </a:cubicBezTo>
                    <a:cubicBezTo>
                      <a:pt x="9" y="0"/>
                      <a:pt x="13" y="5"/>
                      <a:pt x="14" y="7"/>
                    </a:cubicBezTo>
                    <a:cubicBezTo>
                      <a:pt x="8" y="8"/>
                      <a:pt x="10" y="8"/>
                      <a:pt x="5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61" name="Freeform 83"/>
              <p:cNvSpPr/>
              <p:nvPr/>
            </p:nvSpPr>
            <p:spPr bwMode="auto">
              <a:xfrm>
                <a:off x="3052763" y="1476375"/>
                <a:ext cx="20638" cy="12700"/>
              </a:xfrm>
              <a:custGeom>
                <a:avLst/>
                <a:gdLst/>
                <a:ahLst/>
                <a:cxnLst>
                  <a:cxn ang="0">
                    <a:pos x="5" y="10"/>
                  </a:cxn>
                  <a:cxn ang="0">
                    <a:pos x="15" y="0"/>
                  </a:cxn>
                  <a:cxn ang="0">
                    <a:pos x="5" y="10"/>
                  </a:cxn>
                </a:cxnLst>
                <a:rect l="0" t="0" r="r" b="b"/>
                <a:pathLst>
                  <a:path w="15" h="10">
                    <a:moveTo>
                      <a:pt x="5" y="10"/>
                    </a:moveTo>
                    <a:cubicBezTo>
                      <a:pt x="0" y="10"/>
                      <a:pt x="10" y="0"/>
                      <a:pt x="15" y="0"/>
                    </a:cubicBezTo>
                    <a:cubicBezTo>
                      <a:pt x="14" y="6"/>
                      <a:pt x="10" y="10"/>
                      <a:pt x="5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62" name="Freeform 84"/>
              <p:cNvSpPr/>
              <p:nvPr/>
            </p:nvSpPr>
            <p:spPr bwMode="auto">
              <a:xfrm>
                <a:off x="2876550" y="1335088"/>
                <a:ext cx="482600" cy="347663"/>
              </a:xfrm>
              <a:custGeom>
                <a:avLst/>
                <a:gdLst/>
                <a:ahLst/>
                <a:cxnLst>
                  <a:cxn ang="0">
                    <a:pos x="333" y="196"/>
                  </a:cxn>
                  <a:cxn ang="0">
                    <a:pos x="281" y="171"/>
                  </a:cxn>
                  <a:cxn ang="0">
                    <a:pos x="289" y="177"/>
                  </a:cxn>
                  <a:cxn ang="0">
                    <a:pos x="283" y="184"/>
                  </a:cxn>
                  <a:cxn ang="0">
                    <a:pos x="298" y="201"/>
                  </a:cxn>
                  <a:cxn ang="0">
                    <a:pos x="318" y="206"/>
                  </a:cxn>
                  <a:cxn ang="0">
                    <a:pos x="326" y="225"/>
                  </a:cxn>
                  <a:cxn ang="0">
                    <a:pos x="278" y="225"/>
                  </a:cxn>
                  <a:cxn ang="0">
                    <a:pos x="304" y="256"/>
                  </a:cxn>
                  <a:cxn ang="0">
                    <a:pos x="295" y="256"/>
                  </a:cxn>
                  <a:cxn ang="0">
                    <a:pos x="233" y="226"/>
                  </a:cxn>
                  <a:cxn ang="0">
                    <a:pos x="190" y="210"/>
                  </a:cxn>
                  <a:cxn ang="0">
                    <a:pos x="169" y="214"/>
                  </a:cxn>
                  <a:cxn ang="0">
                    <a:pos x="168" y="189"/>
                  </a:cxn>
                  <a:cxn ang="0">
                    <a:pos x="207" y="183"/>
                  </a:cxn>
                  <a:cxn ang="0">
                    <a:pos x="210" y="167"/>
                  </a:cxn>
                  <a:cxn ang="0">
                    <a:pos x="186" y="115"/>
                  </a:cxn>
                  <a:cxn ang="0">
                    <a:pos x="168" y="115"/>
                  </a:cxn>
                  <a:cxn ang="0">
                    <a:pos x="146" y="85"/>
                  </a:cxn>
                  <a:cxn ang="0">
                    <a:pos x="122" y="91"/>
                  </a:cxn>
                  <a:cxn ang="0">
                    <a:pos x="41" y="82"/>
                  </a:cxn>
                  <a:cxn ang="0">
                    <a:pos x="11" y="69"/>
                  </a:cxn>
                  <a:cxn ang="0">
                    <a:pos x="30" y="65"/>
                  </a:cxn>
                  <a:cxn ang="0">
                    <a:pos x="0" y="48"/>
                  </a:cxn>
                  <a:cxn ang="0">
                    <a:pos x="11" y="16"/>
                  </a:cxn>
                  <a:cxn ang="0">
                    <a:pos x="61" y="4"/>
                  </a:cxn>
                  <a:cxn ang="0">
                    <a:pos x="46" y="32"/>
                  </a:cxn>
                  <a:cxn ang="0">
                    <a:pos x="50" y="47"/>
                  </a:cxn>
                  <a:cxn ang="0">
                    <a:pos x="55" y="26"/>
                  </a:cxn>
                  <a:cxn ang="0">
                    <a:pos x="120" y="29"/>
                  </a:cxn>
                  <a:cxn ang="0">
                    <a:pos x="128" y="34"/>
                  </a:cxn>
                  <a:cxn ang="0">
                    <a:pos x="156" y="27"/>
                  </a:cxn>
                  <a:cxn ang="0">
                    <a:pos x="217" y="56"/>
                  </a:cxn>
                  <a:cxn ang="0">
                    <a:pos x="242" y="65"/>
                  </a:cxn>
                  <a:cxn ang="0">
                    <a:pos x="273" y="85"/>
                  </a:cxn>
                  <a:cxn ang="0">
                    <a:pos x="293" y="95"/>
                  </a:cxn>
                  <a:cxn ang="0">
                    <a:pos x="291" y="102"/>
                  </a:cxn>
                  <a:cxn ang="0">
                    <a:pos x="283" y="116"/>
                  </a:cxn>
                  <a:cxn ang="0">
                    <a:pos x="317" y="135"/>
                  </a:cxn>
                  <a:cxn ang="0">
                    <a:pos x="342" y="153"/>
                  </a:cxn>
                  <a:cxn ang="0">
                    <a:pos x="362" y="165"/>
                  </a:cxn>
                  <a:cxn ang="0">
                    <a:pos x="349" y="178"/>
                  </a:cxn>
                </a:cxnLst>
                <a:rect l="0" t="0" r="r" b="b"/>
                <a:pathLst>
                  <a:path w="362" h="261">
                    <a:moveTo>
                      <a:pt x="339" y="184"/>
                    </a:moveTo>
                    <a:cubicBezTo>
                      <a:pt x="339" y="189"/>
                      <a:pt x="338" y="196"/>
                      <a:pt x="333" y="196"/>
                    </a:cubicBezTo>
                    <a:cubicBezTo>
                      <a:pt x="311" y="196"/>
                      <a:pt x="311" y="166"/>
                      <a:pt x="289" y="166"/>
                    </a:cubicBezTo>
                    <a:cubicBezTo>
                      <a:pt x="287" y="166"/>
                      <a:pt x="281" y="171"/>
                      <a:pt x="281" y="171"/>
                    </a:cubicBezTo>
                    <a:cubicBezTo>
                      <a:pt x="284" y="173"/>
                      <a:pt x="285" y="173"/>
                      <a:pt x="289" y="172"/>
                    </a:cubicBezTo>
                    <a:cubicBezTo>
                      <a:pt x="289" y="177"/>
                      <a:pt x="289" y="177"/>
                      <a:pt x="289" y="177"/>
                    </a:cubicBezTo>
                    <a:cubicBezTo>
                      <a:pt x="287" y="178"/>
                      <a:pt x="284" y="178"/>
                      <a:pt x="283" y="177"/>
                    </a:cubicBezTo>
                    <a:cubicBezTo>
                      <a:pt x="283" y="184"/>
                      <a:pt x="283" y="184"/>
                      <a:pt x="283" y="184"/>
                    </a:cubicBezTo>
                    <a:cubicBezTo>
                      <a:pt x="288" y="184"/>
                      <a:pt x="288" y="184"/>
                      <a:pt x="288" y="184"/>
                    </a:cubicBezTo>
                    <a:cubicBezTo>
                      <a:pt x="289" y="189"/>
                      <a:pt x="295" y="199"/>
                      <a:pt x="298" y="201"/>
                    </a:cubicBezTo>
                    <a:cubicBezTo>
                      <a:pt x="307" y="204"/>
                      <a:pt x="310" y="198"/>
                      <a:pt x="311" y="206"/>
                    </a:cubicBezTo>
                    <a:cubicBezTo>
                      <a:pt x="315" y="206"/>
                      <a:pt x="315" y="206"/>
                      <a:pt x="318" y="206"/>
                    </a:cubicBezTo>
                    <a:cubicBezTo>
                      <a:pt x="318" y="213"/>
                      <a:pt x="318" y="213"/>
                      <a:pt x="318" y="215"/>
                    </a:cubicBezTo>
                    <a:cubicBezTo>
                      <a:pt x="318" y="218"/>
                      <a:pt x="326" y="220"/>
                      <a:pt x="326" y="225"/>
                    </a:cubicBezTo>
                    <a:cubicBezTo>
                      <a:pt x="326" y="229"/>
                      <a:pt x="321" y="238"/>
                      <a:pt x="319" y="242"/>
                    </a:cubicBezTo>
                    <a:cubicBezTo>
                      <a:pt x="311" y="242"/>
                      <a:pt x="283" y="231"/>
                      <a:pt x="278" y="225"/>
                    </a:cubicBezTo>
                    <a:cubicBezTo>
                      <a:pt x="272" y="225"/>
                      <a:pt x="272" y="225"/>
                      <a:pt x="272" y="225"/>
                    </a:cubicBezTo>
                    <a:cubicBezTo>
                      <a:pt x="279" y="234"/>
                      <a:pt x="304" y="243"/>
                      <a:pt x="304" y="256"/>
                    </a:cubicBezTo>
                    <a:cubicBezTo>
                      <a:pt x="304" y="259"/>
                      <a:pt x="301" y="261"/>
                      <a:pt x="299" y="261"/>
                    </a:cubicBezTo>
                    <a:cubicBezTo>
                      <a:pt x="297" y="261"/>
                      <a:pt x="296" y="256"/>
                      <a:pt x="295" y="256"/>
                    </a:cubicBezTo>
                    <a:cubicBezTo>
                      <a:pt x="282" y="249"/>
                      <a:pt x="274" y="252"/>
                      <a:pt x="263" y="245"/>
                    </a:cubicBezTo>
                    <a:cubicBezTo>
                      <a:pt x="252" y="239"/>
                      <a:pt x="226" y="240"/>
                      <a:pt x="233" y="226"/>
                    </a:cubicBezTo>
                    <a:cubicBezTo>
                      <a:pt x="219" y="219"/>
                      <a:pt x="212" y="211"/>
                      <a:pt x="199" y="204"/>
                    </a:cubicBezTo>
                    <a:cubicBezTo>
                      <a:pt x="197" y="207"/>
                      <a:pt x="194" y="210"/>
                      <a:pt x="190" y="210"/>
                    </a:cubicBezTo>
                    <a:cubicBezTo>
                      <a:pt x="186" y="210"/>
                      <a:pt x="187" y="207"/>
                      <a:pt x="183" y="207"/>
                    </a:cubicBezTo>
                    <a:cubicBezTo>
                      <a:pt x="177" y="207"/>
                      <a:pt x="175" y="214"/>
                      <a:pt x="169" y="214"/>
                    </a:cubicBezTo>
                    <a:cubicBezTo>
                      <a:pt x="165" y="214"/>
                      <a:pt x="150" y="208"/>
                      <a:pt x="150" y="201"/>
                    </a:cubicBezTo>
                    <a:cubicBezTo>
                      <a:pt x="150" y="197"/>
                      <a:pt x="162" y="189"/>
                      <a:pt x="168" y="189"/>
                    </a:cubicBezTo>
                    <a:cubicBezTo>
                      <a:pt x="176" y="189"/>
                      <a:pt x="183" y="189"/>
                      <a:pt x="187" y="189"/>
                    </a:cubicBezTo>
                    <a:cubicBezTo>
                      <a:pt x="191" y="189"/>
                      <a:pt x="202" y="187"/>
                      <a:pt x="207" y="183"/>
                    </a:cubicBezTo>
                    <a:cubicBezTo>
                      <a:pt x="205" y="182"/>
                      <a:pt x="199" y="178"/>
                      <a:pt x="199" y="174"/>
                    </a:cubicBezTo>
                    <a:cubicBezTo>
                      <a:pt x="199" y="167"/>
                      <a:pt x="207" y="171"/>
                      <a:pt x="210" y="167"/>
                    </a:cubicBezTo>
                    <a:cubicBezTo>
                      <a:pt x="214" y="163"/>
                      <a:pt x="223" y="154"/>
                      <a:pt x="223" y="148"/>
                    </a:cubicBezTo>
                    <a:cubicBezTo>
                      <a:pt x="223" y="136"/>
                      <a:pt x="195" y="115"/>
                      <a:pt x="186" y="115"/>
                    </a:cubicBezTo>
                    <a:cubicBezTo>
                      <a:pt x="180" y="115"/>
                      <a:pt x="177" y="120"/>
                      <a:pt x="172" y="120"/>
                    </a:cubicBezTo>
                    <a:cubicBezTo>
                      <a:pt x="170" y="120"/>
                      <a:pt x="168" y="115"/>
                      <a:pt x="168" y="115"/>
                    </a:cubicBezTo>
                    <a:cubicBezTo>
                      <a:pt x="168" y="110"/>
                      <a:pt x="176" y="109"/>
                      <a:pt x="179" y="109"/>
                    </a:cubicBezTo>
                    <a:cubicBezTo>
                      <a:pt x="175" y="105"/>
                      <a:pt x="151" y="85"/>
                      <a:pt x="146" y="85"/>
                    </a:cubicBezTo>
                    <a:cubicBezTo>
                      <a:pt x="140" y="85"/>
                      <a:pt x="133" y="101"/>
                      <a:pt x="125" y="101"/>
                    </a:cubicBezTo>
                    <a:cubicBezTo>
                      <a:pt x="120" y="101"/>
                      <a:pt x="121" y="94"/>
                      <a:pt x="122" y="91"/>
                    </a:cubicBezTo>
                    <a:cubicBezTo>
                      <a:pt x="108" y="90"/>
                      <a:pt x="75" y="91"/>
                      <a:pt x="55" y="91"/>
                    </a:cubicBezTo>
                    <a:cubicBezTo>
                      <a:pt x="51" y="91"/>
                      <a:pt x="44" y="86"/>
                      <a:pt x="41" y="82"/>
                    </a:cubicBezTo>
                    <a:cubicBezTo>
                      <a:pt x="20" y="82"/>
                      <a:pt x="20" y="82"/>
                      <a:pt x="20" y="82"/>
                    </a:cubicBezTo>
                    <a:cubicBezTo>
                      <a:pt x="18" y="76"/>
                      <a:pt x="11" y="75"/>
                      <a:pt x="11" y="69"/>
                    </a:cubicBezTo>
                    <a:cubicBezTo>
                      <a:pt x="16" y="67"/>
                      <a:pt x="23" y="70"/>
                      <a:pt x="30" y="70"/>
                    </a:cubicBezTo>
                    <a:cubicBezTo>
                      <a:pt x="30" y="65"/>
                      <a:pt x="30" y="65"/>
                      <a:pt x="30" y="65"/>
                    </a:cubicBezTo>
                    <a:cubicBezTo>
                      <a:pt x="26" y="62"/>
                      <a:pt x="6" y="60"/>
                      <a:pt x="6" y="60"/>
                    </a:cubicBezTo>
                    <a:cubicBezTo>
                      <a:pt x="6" y="60"/>
                      <a:pt x="0" y="52"/>
                      <a:pt x="0" y="48"/>
                    </a:cubicBezTo>
                    <a:cubicBezTo>
                      <a:pt x="0" y="36"/>
                      <a:pt x="2" y="33"/>
                      <a:pt x="8" y="29"/>
                    </a:cubicBezTo>
                    <a:cubicBezTo>
                      <a:pt x="12" y="26"/>
                      <a:pt x="10" y="18"/>
                      <a:pt x="11" y="16"/>
                    </a:cubicBezTo>
                    <a:cubicBezTo>
                      <a:pt x="20" y="7"/>
                      <a:pt x="32" y="0"/>
                      <a:pt x="47" y="0"/>
                    </a:cubicBezTo>
                    <a:cubicBezTo>
                      <a:pt x="47" y="0"/>
                      <a:pt x="61" y="4"/>
                      <a:pt x="61" y="4"/>
                    </a:cubicBezTo>
                    <a:cubicBezTo>
                      <a:pt x="57" y="14"/>
                      <a:pt x="42" y="14"/>
                      <a:pt x="42" y="27"/>
                    </a:cubicBezTo>
                    <a:cubicBezTo>
                      <a:pt x="42" y="30"/>
                      <a:pt x="44" y="32"/>
                      <a:pt x="46" y="32"/>
                    </a:cubicBezTo>
                    <a:cubicBezTo>
                      <a:pt x="45" y="35"/>
                      <a:pt x="46" y="40"/>
                      <a:pt x="46" y="40"/>
                    </a:cubicBezTo>
                    <a:cubicBezTo>
                      <a:pt x="46" y="43"/>
                      <a:pt x="45" y="47"/>
                      <a:pt x="50" y="47"/>
                    </a:cubicBezTo>
                    <a:cubicBezTo>
                      <a:pt x="53" y="47"/>
                      <a:pt x="59" y="42"/>
                      <a:pt x="59" y="38"/>
                    </a:cubicBezTo>
                    <a:cubicBezTo>
                      <a:pt x="59" y="34"/>
                      <a:pt x="55" y="31"/>
                      <a:pt x="55" y="26"/>
                    </a:cubicBezTo>
                    <a:cubicBezTo>
                      <a:pt x="55" y="10"/>
                      <a:pt x="84" y="4"/>
                      <a:pt x="102" y="4"/>
                    </a:cubicBezTo>
                    <a:cubicBezTo>
                      <a:pt x="113" y="4"/>
                      <a:pt x="120" y="20"/>
                      <a:pt x="120" y="29"/>
                    </a:cubicBezTo>
                    <a:cubicBezTo>
                      <a:pt x="120" y="31"/>
                      <a:pt x="117" y="38"/>
                      <a:pt x="120" y="38"/>
                    </a:cubicBezTo>
                    <a:cubicBezTo>
                      <a:pt x="122" y="38"/>
                      <a:pt x="124" y="34"/>
                      <a:pt x="128" y="34"/>
                    </a:cubicBezTo>
                    <a:cubicBezTo>
                      <a:pt x="133" y="34"/>
                      <a:pt x="135" y="38"/>
                      <a:pt x="138" y="38"/>
                    </a:cubicBezTo>
                    <a:cubicBezTo>
                      <a:pt x="146" y="38"/>
                      <a:pt x="148" y="27"/>
                      <a:pt x="156" y="27"/>
                    </a:cubicBezTo>
                    <a:cubicBezTo>
                      <a:pt x="165" y="27"/>
                      <a:pt x="183" y="30"/>
                      <a:pt x="189" y="34"/>
                    </a:cubicBezTo>
                    <a:cubicBezTo>
                      <a:pt x="199" y="41"/>
                      <a:pt x="202" y="56"/>
                      <a:pt x="217" y="56"/>
                    </a:cubicBezTo>
                    <a:cubicBezTo>
                      <a:pt x="223" y="56"/>
                      <a:pt x="224" y="56"/>
                      <a:pt x="228" y="56"/>
                    </a:cubicBezTo>
                    <a:cubicBezTo>
                      <a:pt x="232" y="56"/>
                      <a:pt x="243" y="57"/>
                      <a:pt x="242" y="65"/>
                    </a:cubicBezTo>
                    <a:cubicBezTo>
                      <a:pt x="254" y="69"/>
                      <a:pt x="261" y="76"/>
                      <a:pt x="273" y="77"/>
                    </a:cubicBezTo>
                    <a:cubicBezTo>
                      <a:pt x="273" y="85"/>
                      <a:pt x="273" y="85"/>
                      <a:pt x="273" y="85"/>
                    </a:cubicBezTo>
                    <a:cubicBezTo>
                      <a:pt x="276" y="85"/>
                      <a:pt x="281" y="85"/>
                      <a:pt x="281" y="85"/>
                    </a:cubicBezTo>
                    <a:cubicBezTo>
                      <a:pt x="287" y="85"/>
                      <a:pt x="290" y="89"/>
                      <a:pt x="293" y="95"/>
                    </a:cubicBezTo>
                    <a:cubicBezTo>
                      <a:pt x="287" y="96"/>
                      <a:pt x="281" y="96"/>
                      <a:pt x="277" y="101"/>
                    </a:cubicBezTo>
                    <a:cubicBezTo>
                      <a:pt x="285" y="102"/>
                      <a:pt x="287" y="102"/>
                      <a:pt x="291" y="102"/>
                    </a:cubicBezTo>
                    <a:cubicBezTo>
                      <a:pt x="293" y="102"/>
                      <a:pt x="296" y="103"/>
                      <a:pt x="297" y="106"/>
                    </a:cubicBezTo>
                    <a:cubicBezTo>
                      <a:pt x="290" y="110"/>
                      <a:pt x="287" y="110"/>
                      <a:pt x="283" y="116"/>
                    </a:cubicBezTo>
                    <a:cubicBezTo>
                      <a:pt x="287" y="118"/>
                      <a:pt x="289" y="120"/>
                      <a:pt x="295" y="120"/>
                    </a:cubicBezTo>
                    <a:cubicBezTo>
                      <a:pt x="296" y="130"/>
                      <a:pt x="308" y="134"/>
                      <a:pt x="317" y="135"/>
                    </a:cubicBezTo>
                    <a:cubicBezTo>
                      <a:pt x="318" y="143"/>
                      <a:pt x="320" y="151"/>
                      <a:pt x="327" y="151"/>
                    </a:cubicBezTo>
                    <a:cubicBezTo>
                      <a:pt x="337" y="151"/>
                      <a:pt x="339" y="145"/>
                      <a:pt x="342" y="153"/>
                    </a:cubicBezTo>
                    <a:cubicBezTo>
                      <a:pt x="344" y="155"/>
                      <a:pt x="348" y="155"/>
                      <a:pt x="350" y="155"/>
                    </a:cubicBezTo>
                    <a:cubicBezTo>
                      <a:pt x="359" y="155"/>
                      <a:pt x="362" y="158"/>
                      <a:pt x="362" y="165"/>
                    </a:cubicBezTo>
                    <a:cubicBezTo>
                      <a:pt x="362" y="171"/>
                      <a:pt x="355" y="173"/>
                      <a:pt x="349" y="173"/>
                    </a:cubicBezTo>
                    <a:cubicBezTo>
                      <a:pt x="349" y="178"/>
                      <a:pt x="349" y="176"/>
                      <a:pt x="349" y="178"/>
                    </a:cubicBezTo>
                    <a:cubicBezTo>
                      <a:pt x="349" y="180"/>
                      <a:pt x="348" y="184"/>
                      <a:pt x="339" y="18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63" name="Freeform 85"/>
              <p:cNvSpPr/>
              <p:nvPr/>
            </p:nvSpPr>
            <p:spPr bwMode="auto">
              <a:xfrm>
                <a:off x="3073400" y="1635125"/>
                <a:ext cx="14288" cy="12700"/>
              </a:xfrm>
              <a:custGeom>
                <a:avLst/>
                <a:gdLst/>
                <a:ahLst/>
                <a:cxnLst>
                  <a:cxn ang="0">
                    <a:pos x="10" y="6"/>
                  </a:cxn>
                  <a:cxn ang="0">
                    <a:pos x="0" y="6"/>
                  </a:cxn>
                  <a:cxn ang="0">
                    <a:pos x="10" y="6"/>
                  </a:cxn>
                </a:cxnLst>
                <a:rect l="0" t="0" r="r" b="b"/>
                <a:pathLst>
                  <a:path w="10" h="9">
                    <a:moveTo>
                      <a:pt x="10" y="6"/>
                    </a:moveTo>
                    <a:cubicBezTo>
                      <a:pt x="6" y="9"/>
                      <a:pt x="5" y="9"/>
                      <a:pt x="0" y="6"/>
                    </a:cubicBezTo>
                    <a:cubicBezTo>
                      <a:pt x="5" y="0"/>
                      <a:pt x="5" y="3"/>
                      <a:pt x="10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64" name="Freeform 86"/>
              <p:cNvSpPr/>
              <p:nvPr/>
            </p:nvSpPr>
            <p:spPr bwMode="auto">
              <a:xfrm>
                <a:off x="2974975" y="1568450"/>
                <a:ext cx="12700" cy="12700"/>
              </a:xfrm>
              <a:custGeom>
                <a:avLst/>
                <a:gdLst/>
                <a:ahLst/>
                <a:cxnLst>
                  <a:cxn ang="0">
                    <a:pos x="1" y="2"/>
                  </a:cxn>
                  <a:cxn ang="0">
                    <a:pos x="9" y="9"/>
                  </a:cxn>
                  <a:cxn ang="0">
                    <a:pos x="1" y="2"/>
                  </a:cxn>
                </a:cxnLst>
                <a:rect l="0" t="0" r="r" b="b"/>
                <a:pathLst>
                  <a:path w="9" h="9">
                    <a:moveTo>
                      <a:pt x="1" y="2"/>
                    </a:moveTo>
                    <a:cubicBezTo>
                      <a:pt x="6" y="0"/>
                      <a:pt x="6" y="5"/>
                      <a:pt x="9" y="9"/>
                    </a:cubicBezTo>
                    <a:cubicBezTo>
                      <a:pt x="4" y="9"/>
                      <a:pt x="0" y="5"/>
                      <a:pt x="1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65" name="Freeform 87"/>
              <p:cNvSpPr/>
              <p:nvPr/>
            </p:nvSpPr>
            <p:spPr bwMode="auto">
              <a:xfrm>
                <a:off x="2847975" y="985838"/>
                <a:ext cx="514350" cy="269875"/>
              </a:xfrm>
              <a:custGeom>
                <a:avLst/>
                <a:gdLst/>
                <a:ahLst/>
                <a:cxnLst>
                  <a:cxn ang="0">
                    <a:pos x="307" y="16"/>
                  </a:cxn>
                  <a:cxn ang="0">
                    <a:pos x="350" y="9"/>
                  </a:cxn>
                  <a:cxn ang="0">
                    <a:pos x="386" y="28"/>
                  </a:cxn>
                  <a:cxn ang="0">
                    <a:pos x="313" y="51"/>
                  </a:cxn>
                  <a:cxn ang="0">
                    <a:pos x="295" y="74"/>
                  </a:cxn>
                  <a:cxn ang="0">
                    <a:pos x="231" y="108"/>
                  </a:cxn>
                  <a:cxn ang="0">
                    <a:pos x="216" y="118"/>
                  </a:cxn>
                  <a:cxn ang="0">
                    <a:pos x="216" y="137"/>
                  </a:cxn>
                  <a:cxn ang="0">
                    <a:pos x="174" y="157"/>
                  </a:cxn>
                  <a:cxn ang="0">
                    <a:pos x="158" y="184"/>
                  </a:cxn>
                  <a:cxn ang="0">
                    <a:pos x="176" y="188"/>
                  </a:cxn>
                  <a:cxn ang="0">
                    <a:pos x="126" y="197"/>
                  </a:cxn>
                  <a:cxn ang="0">
                    <a:pos x="80" y="201"/>
                  </a:cxn>
                  <a:cxn ang="0">
                    <a:pos x="33" y="197"/>
                  </a:cxn>
                  <a:cxn ang="0">
                    <a:pos x="60" y="176"/>
                  </a:cxn>
                  <a:cxn ang="0">
                    <a:pos x="57" y="158"/>
                  </a:cxn>
                  <a:cxn ang="0">
                    <a:pos x="92" y="170"/>
                  </a:cxn>
                  <a:cxn ang="0">
                    <a:pos x="66" y="148"/>
                  </a:cxn>
                  <a:cxn ang="0">
                    <a:pos x="55" y="151"/>
                  </a:cxn>
                  <a:cxn ang="0">
                    <a:pos x="68" y="131"/>
                  </a:cxn>
                  <a:cxn ang="0">
                    <a:pos x="62" y="97"/>
                  </a:cxn>
                  <a:cxn ang="0">
                    <a:pos x="67" y="89"/>
                  </a:cxn>
                  <a:cxn ang="0">
                    <a:pos x="97" y="90"/>
                  </a:cxn>
                  <a:cxn ang="0">
                    <a:pos x="108" y="91"/>
                  </a:cxn>
                  <a:cxn ang="0">
                    <a:pos x="133" y="86"/>
                  </a:cxn>
                  <a:cxn ang="0">
                    <a:pos x="147" y="74"/>
                  </a:cxn>
                  <a:cxn ang="0">
                    <a:pos x="99" y="81"/>
                  </a:cxn>
                  <a:cxn ang="0">
                    <a:pos x="72" y="76"/>
                  </a:cxn>
                  <a:cxn ang="0">
                    <a:pos x="57" y="81"/>
                  </a:cxn>
                  <a:cxn ang="0">
                    <a:pos x="44" y="67"/>
                  </a:cxn>
                  <a:cxn ang="0">
                    <a:pos x="51" y="53"/>
                  </a:cxn>
                  <a:cxn ang="0">
                    <a:pos x="25" y="60"/>
                  </a:cxn>
                  <a:cxn ang="0">
                    <a:pos x="29" y="49"/>
                  </a:cxn>
                  <a:cxn ang="0">
                    <a:pos x="9" y="52"/>
                  </a:cxn>
                  <a:cxn ang="0">
                    <a:pos x="44" y="36"/>
                  </a:cxn>
                  <a:cxn ang="0">
                    <a:pos x="57" y="32"/>
                  </a:cxn>
                  <a:cxn ang="0">
                    <a:pos x="104" y="32"/>
                  </a:cxn>
                  <a:cxn ang="0">
                    <a:pos x="135" y="11"/>
                  </a:cxn>
                  <a:cxn ang="0">
                    <a:pos x="196" y="6"/>
                  </a:cxn>
                  <a:cxn ang="0">
                    <a:pos x="218" y="8"/>
                  </a:cxn>
                  <a:cxn ang="0">
                    <a:pos x="245" y="3"/>
                  </a:cxn>
                  <a:cxn ang="0">
                    <a:pos x="315" y="11"/>
                  </a:cxn>
                </a:cxnLst>
                <a:rect l="0" t="0" r="r" b="b"/>
                <a:pathLst>
                  <a:path w="386" h="203">
                    <a:moveTo>
                      <a:pt x="315" y="11"/>
                    </a:moveTo>
                    <a:cubicBezTo>
                      <a:pt x="312" y="14"/>
                      <a:pt x="310" y="15"/>
                      <a:pt x="307" y="16"/>
                    </a:cubicBezTo>
                    <a:cubicBezTo>
                      <a:pt x="342" y="6"/>
                      <a:pt x="342" y="6"/>
                      <a:pt x="342" y="6"/>
                    </a:cubicBezTo>
                    <a:cubicBezTo>
                      <a:pt x="345" y="7"/>
                      <a:pt x="347" y="8"/>
                      <a:pt x="350" y="9"/>
                    </a:cubicBezTo>
                    <a:cubicBezTo>
                      <a:pt x="355" y="11"/>
                      <a:pt x="355" y="14"/>
                      <a:pt x="358" y="17"/>
                    </a:cubicBezTo>
                    <a:cubicBezTo>
                      <a:pt x="363" y="22"/>
                      <a:pt x="386" y="20"/>
                      <a:pt x="386" y="28"/>
                    </a:cubicBezTo>
                    <a:cubicBezTo>
                      <a:pt x="386" y="33"/>
                      <a:pt x="378" y="32"/>
                      <a:pt x="375" y="34"/>
                    </a:cubicBezTo>
                    <a:cubicBezTo>
                      <a:pt x="358" y="48"/>
                      <a:pt x="336" y="40"/>
                      <a:pt x="313" y="51"/>
                    </a:cubicBezTo>
                    <a:cubicBezTo>
                      <a:pt x="317" y="56"/>
                      <a:pt x="335" y="52"/>
                      <a:pt x="346" y="52"/>
                    </a:cubicBezTo>
                    <a:cubicBezTo>
                      <a:pt x="336" y="63"/>
                      <a:pt x="311" y="69"/>
                      <a:pt x="295" y="74"/>
                    </a:cubicBezTo>
                    <a:cubicBezTo>
                      <a:pt x="277" y="80"/>
                      <a:pt x="267" y="97"/>
                      <a:pt x="254" y="107"/>
                    </a:cubicBezTo>
                    <a:cubicBezTo>
                      <a:pt x="248" y="112"/>
                      <a:pt x="238" y="106"/>
                      <a:pt x="231" y="108"/>
                    </a:cubicBezTo>
                    <a:cubicBezTo>
                      <a:pt x="221" y="112"/>
                      <a:pt x="210" y="112"/>
                      <a:pt x="203" y="118"/>
                    </a:cubicBezTo>
                    <a:cubicBezTo>
                      <a:pt x="216" y="118"/>
                      <a:pt x="216" y="118"/>
                      <a:pt x="216" y="118"/>
                    </a:cubicBezTo>
                    <a:cubicBezTo>
                      <a:pt x="217" y="128"/>
                      <a:pt x="211" y="127"/>
                      <a:pt x="203" y="126"/>
                    </a:cubicBezTo>
                    <a:cubicBezTo>
                      <a:pt x="208" y="129"/>
                      <a:pt x="213" y="131"/>
                      <a:pt x="216" y="137"/>
                    </a:cubicBezTo>
                    <a:cubicBezTo>
                      <a:pt x="206" y="141"/>
                      <a:pt x="203" y="152"/>
                      <a:pt x="196" y="157"/>
                    </a:cubicBezTo>
                    <a:cubicBezTo>
                      <a:pt x="177" y="157"/>
                      <a:pt x="177" y="157"/>
                      <a:pt x="174" y="157"/>
                    </a:cubicBezTo>
                    <a:cubicBezTo>
                      <a:pt x="175" y="160"/>
                      <a:pt x="177" y="161"/>
                      <a:pt x="177" y="164"/>
                    </a:cubicBezTo>
                    <a:cubicBezTo>
                      <a:pt x="177" y="178"/>
                      <a:pt x="158" y="169"/>
                      <a:pt x="158" y="184"/>
                    </a:cubicBezTo>
                    <a:cubicBezTo>
                      <a:pt x="165" y="184"/>
                      <a:pt x="166" y="184"/>
                      <a:pt x="169" y="184"/>
                    </a:cubicBezTo>
                    <a:cubicBezTo>
                      <a:pt x="171" y="184"/>
                      <a:pt x="176" y="184"/>
                      <a:pt x="176" y="188"/>
                    </a:cubicBezTo>
                    <a:cubicBezTo>
                      <a:pt x="176" y="195"/>
                      <a:pt x="151" y="203"/>
                      <a:pt x="141" y="203"/>
                    </a:cubicBezTo>
                    <a:cubicBezTo>
                      <a:pt x="131" y="203"/>
                      <a:pt x="135" y="197"/>
                      <a:pt x="126" y="197"/>
                    </a:cubicBezTo>
                    <a:cubicBezTo>
                      <a:pt x="113" y="197"/>
                      <a:pt x="104" y="197"/>
                      <a:pt x="93" y="197"/>
                    </a:cubicBezTo>
                    <a:cubicBezTo>
                      <a:pt x="89" y="197"/>
                      <a:pt x="86" y="201"/>
                      <a:pt x="80" y="201"/>
                    </a:cubicBezTo>
                    <a:cubicBezTo>
                      <a:pt x="65" y="201"/>
                      <a:pt x="53" y="197"/>
                      <a:pt x="38" y="192"/>
                    </a:cubicBezTo>
                    <a:cubicBezTo>
                      <a:pt x="37" y="194"/>
                      <a:pt x="35" y="197"/>
                      <a:pt x="33" y="197"/>
                    </a:cubicBezTo>
                    <a:cubicBezTo>
                      <a:pt x="29" y="197"/>
                      <a:pt x="28" y="194"/>
                      <a:pt x="28" y="193"/>
                    </a:cubicBezTo>
                    <a:cubicBezTo>
                      <a:pt x="28" y="176"/>
                      <a:pt x="51" y="182"/>
                      <a:pt x="60" y="176"/>
                    </a:cubicBezTo>
                    <a:cubicBezTo>
                      <a:pt x="55" y="172"/>
                      <a:pt x="46" y="170"/>
                      <a:pt x="46" y="162"/>
                    </a:cubicBezTo>
                    <a:cubicBezTo>
                      <a:pt x="46" y="156"/>
                      <a:pt x="52" y="158"/>
                      <a:pt x="57" y="158"/>
                    </a:cubicBezTo>
                    <a:cubicBezTo>
                      <a:pt x="71" y="158"/>
                      <a:pt x="76" y="165"/>
                      <a:pt x="84" y="170"/>
                    </a:cubicBezTo>
                    <a:cubicBezTo>
                      <a:pt x="92" y="170"/>
                      <a:pt x="92" y="170"/>
                      <a:pt x="92" y="170"/>
                    </a:cubicBezTo>
                    <a:cubicBezTo>
                      <a:pt x="86" y="164"/>
                      <a:pt x="72" y="159"/>
                      <a:pt x="72" y="148"/>
                    </a:cubicBezTo>
                    <a:cubicBezTo>
                      <a:pt x="66" y="148"/>
                      <a:pt x="66" y="148"/>
                      <a:pt x="66" y="148"/>
                    </a:cubicBezTo>
                    <a:cubicBezTo>
                      <a:pt x="63" y="149"/>
                      <a:pt x="63" y="149"/>
                      <a:pt x="61" y="151"/>
                    </a:cubicBezTo>
                    <a:cubicBezTo>
                      <a:pt x="55" y="151"/>
                      <a:pt x="55" y="151"/>
                      <a:pt x="55" y="151"/>
                    </a:cubicBezTo>
                    <a:cubicBezTo>
                      <a:pt x="55" y="146"/>
                      <a:pt x="55" y="146"/>
                      <a:pt x="55" y="146"/>
                    </a:cubicBezTo>
                    <a:cubicBezTo>
                      <a:pt x="58" y="138"/>
                      <a:pt x="61" y="134"/>
                      <a:pt x="68" y="131"/>
                    </a:cubicBezTo>
                    <a:cubicBezTo>
                      <a:pt x="79" y="128"/>
                      <a:pt x="92" y="132"/>
                      <a:pt x="92" y="119"/>
                    </a:cubicBezTo>
                    <a:cubicBezTo>
                      <a:pt x="92" y="105"/>
                      <a:pt x="62" y="105"/>
                      <a:pt x="62" y="97"/>
                    </a:cubicBezTo>
                    <a:cubicBezTo>
                      <a:pt x="62" y="93"/>
                      <a:pt x="69" y="94"/>
                      <a:pt x="73" y="94"/>
                    </a:cubicBezTo>
                    <a:cubicBezTo>
                      <a:pt x="68" y="94"/>
                      <a:pt x="67" y="92"/>
                      <a:pt x="67" y="89"/>
                    </a:cubicBezTo>
                    <a:cubicBezTo>
                      <a:pt x="69" y="88"/>
                      <a:pt x="71" y="89"/>
                      <a:pt x="73" y="89"/>
                    </a:cubicBezTo>
                    <a:cubicBezTo>
                      <a:pt x="78" y="89"/>
                      <a:pt x="88" y="87"/>
                      <a:pt x="97" y="90"/>
                    </a:cubicBezTo>
                    <a:cubicBezTo>
                      <a:pt x="108" y="93"/>
                      <a:pt x="112" y="106"/>
                      <a:pt x="124" y="104"/>
                    </a:cubicBezTo>
                    <a:cubicBezTo>
                      <a:pt x="122" y="102"/>
                      <a:pt x="108" y="93"/>
                      <a:pt x="108" y="91"/>
                    </a:cubicBezTo>
                    <a:cubicBezTo>
                      <a:pt x="108" y="89"/>
                      <a:pt x="110" y="88"/>
                      <a:pt x="111" y="86"/>
                    </a:cubicBezTo>
                    <a:cubicBezTo>
                      <a:pt x="133" y="86"/>
                      <a:pt x="133" y="86"/>
                      <a:pt x="133" y="86"/>
                    </a:cubicBezTo>
                    <a:cubicBezTo>
                      <a:pt x="141" y="83"/>
                      <a:pt x="149" y="81"/>
                      <a:pt x="154" y="74"/>
                    </a:cubicBezTo>
                    <a:cubicBezTo>
                      <a:pt x="147" y="74"/>
                      <a:pt x="147" y="74"/>
                      <a:pt x="147" y="74"/>
                    </a:cubicBezTo>
                    <a:cubicBezTo>
                      <a:pt x="138" y="81"/>
                      <a:pt x="128" y="84"/>
                      <a:pt x="114" y="84"/>
                    </a:cubicBezTo>
                    <a:cubicBezTo>
                      <a:pt x="106" y="84"/>
                      <a:pt x="103" y="81"/>
                      <a:pt x="99" y="81"/>
                    </a:cubicBezTo>
                    <a:cubicBezTo>
                      <a:pt x="95" y="81"/>
                      <a:pt x="93" y="85"/>
                      <a:pt x="90" y="85"/>
                    </a:cubicBezTo>
                    <a:cubicBezTo>
                      <a:pt x="81" y="85"/>
                      <a:pt x="70" y="82"/>
                      <a:pt x="72" y="76"/>
                    </a:cubicBezTo>
                    <a:cubicBezTo>
                      <a:pt x="67" y="76"/>
                      <a:pt x="67" y="76"/>
                      <a:pt x="67" y="76"/>
                    </a:cubicBezTo>
                    <a:cubicBezTo>
                      <a:pt x="63" y="78"/>
                      <a:pt x="61" y="81"/>
                      <a:pt x="57" y="81"/>
                    </a:cubicBezTo>
                    <a:cubicBezTo>
                      <a:pt x="48" y="81"/>
                      <a:pt x="36" y="75"/>
                      <a:pt x="33" y="71"/>
                    </a:cubicBezTo>
                    <a:cubicBezTo>
                      <a:pt x="36" y="69"/>
                      <a:pt x="39" y="67"/>
                      <a:pt x="44" y="67"/>
                    </a:cubicBezTo>
                    <a:cubicBezTo>
                      <a:pt x="36" y="67"/>
                      <a:pt x="27" y="66"/>
                      <a:pt x="24" y="67"/>
                    </a:cubicBezTo>
                    <a:cubicBezTo>
                      <a:pt x="29" y="55"/>
                      <a:pt x="40" y="56"/>
                      <a:pt x="51" y="53"/>
                    </a:cubicBezTo>
                    <a:cubicBezTo>
                      <a:pt x="47" y="52"/>
                      <a:pt x="46" y="52"/>
                      <a:pt x="42" y="52"/>
                    </a:cubicBezTo>
                    <a:cubicBezTo>
                      <a:pt x="33" y="52"/>
                      <a:pt x="33" y="60"/>
                      <a:pt x="25" y="60"/>
                    </a:cubicBezTo>
                    <a:cubicBezTo>
                      <a:pt x="22" y="60"/>
                      <a:pt x="18" y="57"/>
                      <a:pt x="17" y="56"/>
                    </a:cubicBezTo>
                    <a:cubicBezTo>
                      <a:pt x="21" y="52"/>
                      <a:pt x="24" y="51"/>
                      <a:pt x="29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3" y="50"/>
                      <a:pt x="11" y="51"/>
                      <a:pt x="9" y="52"/>
                    </a:cubicBezTo>
                    <a:cubicBezTo>
                      <a:pt x="7" y="52"/>
                      <a:pt x="2" y="52"/>
                      <a:pt x="0" y="52"/>
                    </a:cubicBezTo>
                    <a:cubicBezTo>
                      <a:pt x="2" y="41"/>
                      <a:pt x="31" y="36"/>
                      <a:pt x="44" y="36"/>
                    </a:cubicBezTo>
                    <a:cubicBezTo>
                      <a:pt x="49" y="36"/>
                      <a:pt x="52" y="36"/>
                      <a:pt x="53" y="36"/>
                    </a:cubicBezTo>
                    <a:cubicBezTo>
                      <a:pt x="55" y="36"/>
                      <a:pt x="57" y="34"/>
                      <a:pt x="57" y="32"/>
                    </a:cubicBezTo>
                    <a:cubicBezTo>
                      <a:pt x="71" y="32"/>
                      <a:pt x="65" y="22"/>
                      <a:pt x="74" y="22"/>
                    </a:cubicBezTo>
                    <a:cubicBezTo>
                      <a:pt x="83" y="22"/>
                      <a:pt x="100" y="31"/>
                      <a:pt x="104" y="32"/>
                    </a:cubicBezTo>
                    <a:cubicBezTo>
                      <a:pt x="108" y="22"/>
                      <a:pt x="113" y="12"/>
                      <a:pt x="126" y="12"/>
                    </a:cubicBezTo>
                    <a:cubicBezTo>
                      <a:pt x="134" y="12"/>
                      <a:pt x="129" y="16"/>
                      <a:pt x="135" y="11"/>
                    </a:cubicBezTo>
                    <a:cubicBezTo>
                      <a:pt x="137" y="7"/>
                      <a:pt x="141" y="6"/>
                      <a:pt x="145" y="6"/>
                    </a:cubicBezTo>
                    <a:cubicBezTo>
                      <a:pt x="168" y="6"/>
                      <a:pt x="173" y="6"/>
                      <a:pt x="196" y="6"/>
                    </a:cubicBezTo>
                    <a:cubicBezTo>
                      <a:pt x="197" y="4"/>
                      <a:pt x="199" y="3"/>
                      <a:pt x="201" y="3"/>
                    </a:cubicBezTo>
                    <a:cubicBezTo>
                      <a:pt x="209" y="3"/>
                      <a:pt x="211" y="8"/>
                      <a:pt x="218" y="8"/>
                    </a:cubicBezTo>
                    <a:cubicBezTo>
                      <a:pt x="224" y="8"/>
                      <a:pt x="226" y="0"/>
                      <a:pt x="232" y="0"/>
                    </a:cubicBezTo>
                    <a:cubicBezTo>
                      <a:pt x="239" y="0"/>
                      <a:pt x="241" y="3"/>
                      <a:pt x="245" y="3"/>
                    </a:cubicBezTo>
                    <a:cubicBezTo>
                      <a:pt x="250" y="3"/>
                      <a:pt x="253" y="3"/>
                      <a:pt x="258" y="3"/>
                    </a:cubicBezTo>
                    <a:cubicBezTo>
                      <a:pt x="268" y="3"/>
                      <a:pt x="306" y="2"/>
                      <a:pt x="315" y="1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66" name="Freeform 88"/>
              <p:cNvSpPr/>
              <p:nvPr/>
            </p:nvSpPr>
            <p:spPr bwMode="auto">
              <a:xfrm>
                <a:off x="3170238" y="960438"/>
                <a:ext cx="1006475" cy="765175"/>
              </a:xfrm>
              <a:custGeom>
                <a:avLst/>
                <a:gdLst/>
                <a:ahLst/>
                <a:cxnLst>
                  <a:cxn ang="0">
                    <a:pos x="280" y="372"/>
                  </a:cxn>
                  <a:cxn ang="0">
                    <a:pos x="267" y="360"/>
                  </a:cxn>
                  <a:cxn ang="0">
                    <a:pos x="228" y="336"/>
                  </a:cxn>
                  <a:cxn ang="0">
                    <a:pos x="215" y="302"/>
                  </a:cxn>
                  <a:cxn ang="0">
                    <a:pos x="109" y="219"/>
                  </a:cxn>
                  <a:cxn ang="0">
                    <a:pos x="73" y="223"/>
                  </a:cxn>
                  <a:cxn ang="0">
                    <a:pos x="43" y="217"/>
                  </a:cxn>
                  <a:cxn ang="0">
                    <a:pos x="19" y="202"/>
                  </a:cxn>
                  <a:cxn ang="0">
                    <a:pos x="51" y="190"/>
                  </a:cxn>
                  <a:cxn ang="0">
                    <a:pos x="64" y="180"/>
                  </a:cxn>
                  <a:cxn ang="0">
                    <a:pos x="0" y="166"/>
                  </a:cxn>
                  <a:cxn ang="0">
                    <a:pos x="84" y="141"/>
                  </a:cxn>
                  <a:cxn ang="0">
                    <a:pos x="72" y="102"/>
                  </a:cxn>
                  <a:cxn ang="0">
                    <a:pos x="144" y="59"/>
                  </a:cxn>
                  <a:cxn ang="0">
                    <a:pos x="237" y="56"/>
                  </a:cxn>
                  <a:cxn ang="0">
                    <a:pos x="260" y="53"/>
                  </a:cxn>
                  <a:cxn ang="0">
                    <a:pos x="274" y="38"/>
                  </a:cxn>
                  <a:cxn ang="0">
                    <a:pos x="309" y="36"/>
                  </a:cxn>
                  <a:cxn ang="0">
                    <a:pos x="355" y="15"/>
                  </a:cxn>
                  <a:cxn ang="0">
                    <a:pos x="391" y="13"/>
                  </a:cxn>
                  <a:cxn ang="0">
                    <a:pos x="534" y="0"/>
                  </a:cxn>
                  <a:cxn ang="0">
                    <a:pos x="594" y="48"/>
                  </a:cxn>
                  <a:cxn ang="0">
                    <a:pos x="570" y="75"/>
                  </a:cxn>
                  <a:cxn ang="0">
                    <a:pos x="603" y="102"/>
                  </a:cxn>
                  <a:cxn ang="0">
                    <a:pos x="684" y="66"/>
                  </a:cxn>
                  <a:cxn ang="0">
                    <a:pos x="730" y="51"/>
                  </a:cxn>
                  <a:cxn ang="0">
                    <a:pos x="702" y="94"/>
                  </a:cxn>
                  <a:cxn ang="0">
                    <a:pos x="691" y="114"/>
                  </a:cxn>
                  <a:cxn ang="0">
                    <a:pos x="654" y="150"/>
                  </a:cxn>
                  <a:cxn ang="0">
                    <a:pos x="677" y="178"/>
                  </a:cxn>
                  <a:cxn ang="0">
                    <a:pos x="657" y="202"/>
                  </a:cxn>
                  <a:cxn ang="0">
                    <a:pos x="669" y="236"/>
                  </a:cxn>
                  <a:cxn ang="0">
                    <a:pos x="673" y="260"/>
                  </a:cxn>
                  <a:cxn ang="0">
                    <a:pos x="633" y="295"/>
                  </a:cxn>
                  <a:cxn ang="0">
                    <a:pos x="637" y="305"/>
                  </a:cxn>
                  <a:cxn ang="0">
                    <a:pos x="601" y="297"/>
                  </a:cxn>
                  <a:cxn ang="0">
                    <a:pos x="633" y="358"/>
                  </a:cxn>
                  <a:cxn ang="0">
                    <a:pos x="596" y="347"/>
                  </a:cxn>
                  <a:cxn ang="0">
                    <a:pos x="616" y="375"/>
                  </a:cxn>
                  <a:cxn ang="0">
                    <a:pos x="518" y="408"/>
                  </a:cxn>
                  <a:cxn ang="0">
                    <a:pos x="483" y="445"/>
                  </a:cxn>
                  <a:cxn ang="0">
                    <a:pos x="443" y="449"/>
                  </a:cxn>
                  <a:cxn ang="0">
                    <a:pos x="402" y="485"/>
                  </a:cxn>
                  <a:cxn ang="0">
                    <a:pos x="384" y="523"/>
                  </a:cxn>
                  <a:cxn ang="0">
                    <a:pos x="362" y="571"/>
                  </a:cxn>
                  <a:cxn ang="0">
                    <a:pos x="313" y="560"/>
                  </a:cxn>
                  <a:cxn ang="0">
                    <a:pos x="270" y="499"/>
                  </a:cxn>
                  <a:cxn ang="0">
                    <a:pos x="256" y="475"/>
                  </a:cxn>
                  <a:cxn ang="0">
                    <a:pos x="237" y="438"/>
                  </a:cxn>
                  <a:cxn ang="0">
                    <a:pos x="255" y="403"/>
                  </a:cxn>
                </a:cxnLst>
                <a:rect l="0" t="0" r="r" b="b"/>
                <a:pathLst>
                  <a:path w="756" h="575">
                    <a:moveTo>
                      <a:pt x="255" y="403"/>
                    </a:moveTo>
                    <a:cubicBezTo>
                      <a:pt x="261" y="400"/>
                      <a:pt x="261" y="400"/>
                      <a:pt x="267" y="402"/>
                    </a:cubicBezTo>
                    <a:cubicBezTo>
                      <a:pt x="270" y="389"/>
                      <a:pt x="276" y="385"/>
                      <a:pt x="280" y="372"/>
                    </a:cubicBezTo>
                    <a:cubicBezTo>
                      <a:pt x="266" y="368"/>
                      <a:pt x="234" y="366"/>
                      <a:pt x="233" y="353"/>
                    </a:cubicBezTo>
                    <a:cubicBezTo>
                      <a:pt x="237" y="352"/>
                      <a:pt x="236" y="353"/>
                      <a:pt x="240" y="353"/>
                    </a:cubicBezTo>
                    <a:cubicBezTo>
                      <a:pt x="250" y="353"/>
                      <a:pt x="256" y="360"/>
                      <a:pt x="267" y="360"/>
                    </a:cubicBezTo>
                    <a:cubicBezTo>
                      <a:pt x="271" y="360"/>
                      <a:pt x="271" y="356"/>
                      <a:pt x="271" y="353"/>
                    </a:cubicBezTo>
                    <a:cubicBezTo>
                      <a:pt x="258" y="349"/>
                      <a:pt x="254" y="328"/>
                      <a:pt x="239" y="328"/>
                    </a:cubicBezTo>
                    <a:cubicBezTo>
                      <a:pt x="235" y="328"/>
                      <a:pt x="234" y="336"/>
                      <a:pt x="228" y="336"/>
                    </a:cubicBezTo>
                    <a:cubicBezTo>
                      <a:pt x="220" y="336"/>
                      <a:pt x="216" y="335"/>
                      <a:pt x="216" y="328"/>
                    </a:cubicBezTo>
                    <a:cubicBezTo>
                      <a:pt x="216" y="318"/>
                      <a:pt x="226" y="319"/>
                      <a:pt x="226" y="309"/>
                    </a:cubicBezTo>
                    <a:cubicBezTo>
                      <a:pt x="226" y="303"/>
                      <a:pt x="219" y="302"/>
                      <a:pt x="215" y="302"/>
                    </a:cubicBezTo>
                    <a:cubicBezTo>
                      <a:pt x="215" y="295"/>
                      <a:pt x="215" y="295"/>
                      <a:pt x="215" y="295"/>
                    </a:cubicBezTo>
                    <a:cubicBezTo>
                      <a:pt x="203" y="257"/>
                      <a:pt x="172" y="219"/>
                      <a:pt x="122" y="219"/>
                    </a:cubicBezTo>
                    <a:cubicBezTo>
                      <a:pt x="115" y="219"/>
                      <a:pt x="113" y="219"/>
                      <a:pt x="109" y="219"/>
                    </a:cubicBezTo>
                    <a:cubicBezTo>
                      <a:pt x="103" y="219"/>
                      <a:pt x="101" y="224"/>
                      <a:pt x="95" y="224"/>
                    </a:cubicBezTo>
                    <a:cubicBezTo>
                      <a:pt x="91" y="224"/>
                      <a:pt x="87" y="221"/>
                      <a:pt x="82" y="221"/>
                    </a:cubicBezTo>
                    <a:cubicBezTo>
                      <a:pt x="77" y="221"/>
                      <a:pt x="75" y="222"/>
                      <a:pt x="73" y="223"/>
                    </a:cubicBezTo>
                    <a:cubicBezTo>
                      <a:pt x="74" y="224"/>
                      <a:pt x="76" y="226"/>
                      <a:pt x="77" y="226"/>
                    </a:cubicBezTo>
                    <a:cubicBezTo>
                      <a:pt x="75" y="229"/>
                      <a:pt x="75" y="228"/>
                      <a:pt x="72" y="228"/>
                    </a:cubicBezTo>
                    <a:cubicBezTo>
                      <a:pt x="62" y="228"/>
                      <a:pt x="48" y="224"/>
                      <a:pt x="43" y="217"/>
                    </a:cubicBezTo>
                    <a:cubicBezTo>
                      <a:pt x="47" y="214"/>
                      <a:pt x="50" y="214"/>
                      <a:pt x="52" y="210"/>
                    </a:cubicBezTo>
                    <a:cubicBezTo>
                      <a:pt x="45" y="207"/>
                      <a:pt x="39" y="202"/>
                      <a:pt x="34" y="202"/>
                    </a:cubicBezTo>
                    <a:cubicBezTo>
                      <a:pt x="24" y="202"/>
                      <a:pt x="27" y="206"/>
                      <a:pt x="19" y="202"/>
                    </a:cubicBezTo>
                    <a:cubicBezTo>
                      <a:pt x="19" y="196"/>
                      <a:pt x="28" y="194"/>
                      <a:pt x="32" y="194"/>
                    </a:cubicBezTo>
                    <a:cubicBezTo>
                      <a:pt x="37" y="194"/>
                      <a:pt x="40" y="194"/>
                      <a:pt x="43" y="194"/>
                    </a:cubicBezTo>
                    <a:cubicBezTo>
                      <a:pt x="47" y="194"/>
                      <a:pt x="49" y="193"/>
                      <a:pt x="51" y="190"/>
                    </a:cubicBezTo>
                    <a:cubicBezTo>
                      <a:pt x="76" y="190"/>
                      <a:pt x="76" y="190"/>
                      <a:pt x="76" y="190"/>
                    </a:cubicBezTo>
                    <a:cubicBezTo>
                      <a:pt x="80" y="187"/>
                      <a:pt x="80" y="185"/>
                      <a:pt x="82" y="180"/>
                    </a:cubicBezTo>
                    <a:cubicBezTo>
                      <a:pt x="64" y="180"/>
                      <a:pt x="64" y="180"/>
                      <a:pt x="64" y="180"/>
                    </a:cubicBezTo>
                    <a:cubicBezTo>
                      <a:pt x="63" y="183"/>
                      <a:pt x="62" y="185"/>
                      <a:pt x="60" y="185"/>
                    </a:cubicBezTo>
                    <a:cubicBezTo>
                      <a:pt x="53" y="185"/>
                      <a:pt x="50" y="185"/>
                      <a:pt x="44" y="185"/>
                    </a:cubicBezTo>
                    <a:cubicBezTo>
                      <a:pt x="42" y="185"/>
                      <a:pt x="0" y="173"/>
                      <a:pt x="0" y="166"/>
                    </a:cubicBezTo>
                    <a:cubicBezTo>
                      <a:pt x="0" y="152"/>
                      <a:pt x="16" y="157"/>
                      <a:pt x="25" y="154"/>
                    </a:cubicBezTo>
                    <a:cubicBezTo>
                      <a:pt x="33" y="151"/>
                      <a:pt x="38" y="146"/>
                      <a:pt x="46" y="144"/>
                    </a:cubicBezTo>
                    <a:cubicBezTo>
                      <a:pt x="58" y="140"/>
                      <a:pt x="74" y="146"/>
                      <a:pt x="84" y="141"/>
                    </a:cubicBezTo>
                    <a:cubicBezTo>
                      <a:pt x="91" y="136"/>
                      <a:pt x="96" y="128"/>
                      <a:pt x="96" y="117"/>
                    </a:cubicBezTo>
                    <a:cubicBezTo>
                      <a:pt x="88" y="116"/>
                      <a:pt x="63" y="117"/>
                      <a:pt x="63" y="109"/>
                    </a:cubicBezTo>
                    <a:cubicBezTo>
                      <a:pt x="63" y="105"/>
                      <a:pt x="69" y="102"/>
                      <a:pt x="72" y="102"/>
                    </a:cubicBezTo>
                    <a:cubicBezTo>
                      <a:pt x="87" y="97"/>
                      <a:pt x="106" y="86"/>
                      <a:pt x="115" y="78"/>
                    </a:cubicBezTo>
                    <a:cubicBezTo>
                      <a:pt x="119" y="80"/>
                      <a:pt x="122" y="81"/>
                      <a:pt x="127" y="81"/>
                    </a:cubicBezTo>
                    <a:cubicBezTo>
                      <a:pt x="142" y="81"/>
                      <a:pt x="130" y="61"/>
                      <a:pt x="144" y="59"/>
                    </a:cubicBezTo>
                    <a:cubicBezTo>
                      <a:pt x="162" y="57"/>
                      <a:pt x="169" y="52"/>
                      <a:pt x="185" y="52"/>
                    </a:cubicBezTo>
                    <a:cubicBezTo>
                      <a:pt x="198" y="49"/>
                      <a:pt x="206" y="42"/>
                      <a:pt x="218" y="42"/>
                    </a:cubicBezTo>
                    <a:cubicBezTo>
                      <a:pt x="226" y="42"/>
                      <a:pt x="229" y="56"/>
                      <a:pt x="237" y="56"/>
                    </a:cubicBezTo>
                    <a:cubicBezTo>
                      <a:pt x="237" y="52"/>
                      <a:pt x="235" y="50"/>
                      <a:pt x="235" y="47"/>
                    </a:cubicBezTo>
                    <a:cubicBezTo>
                      <a:pt x="239" y="42"/>
                      <a:pt x="239" y="42"/>
                      <a:pt x="239" y="42"/>
                    </a:cubicBezTo>
                    <a:cubicBezTo>
                      <a:pt x="244" y="51"/>
                      <a:pt x="252" y="50"/>
                      <a:pt x="260" y="53"/>
                    </a:cubicBezTo>
                    <a:cubicBezTo>
                      <a:pt x="262" y="53"/>
                      <a:pt x="267" y="53"/>
                      <a:pt x="267" y="53"/>
                    </a:cubicBezTo>
                    <a:cubicBezTo>
                      <a:pt x="266" y="50"/>
                      <a:pt x="263" y="47"/>
                      <a:pt x="263" y="44"/>
                    </a:cubicBezTo>
                    <a:cubicBezTo>
                      <a:pt x="263" y="38"/>
                      <a:pt x="270" y="38"/>
                      <a:pt x="274" y="38"/>
                    </a:cubicBezTo>
                    <a:cubicBezTo>
                      <a:pt x="293" y="38"/>
                      <a:pt x="303" y="48"/>
                      <a:pt x="314" y="53"/>
                    </a:cubicBezTo>
                    <a:cubicBezTo>
                      <a:pt x="334" y="53"/>
                      <a:pt x="334" y="53"/>
                      <a:pt x="334" y="53"/>
                    </a:cubicBezTo>
                    <a:cubicBezTo>
                      <a:pt x="327" y="50"/>
                      <a:pt x="309" y="44"/>
                      <a:pt x="309" y="36"/>
                    </a:cubicBezTo>
                    <a:cubicBezTo>
                      <a:pt x="309" y="29"/>
                      <a:pt x="322" y="31"/>
                      <a:pt x="326" y="30"/>
                    </a:cubicBezTo>
                    <a:cubicBezTo>
                      <a:pt x="323" y="27"/>
                      <a:pt x="320" y="27"/>
                      <a:pt x="318" y="24"/>
                    </a:cubicBezTo>
                    <a:cubicBezTo>
                      <a:pt x="330" y="18"/>
                      <a:pt x="341" y="15"/>
                      <a:pt x="355" y="15"/>
                    </a:cubicBezTo>
                    <a:cubicBezTo>
                      <a:pt x="366" y="15"/>
                      <a:pt x="373" y="15"/>
                      <a:pt x="382" y="18"/>
                    </a:cubicBezTo>
                    <a:cubicBezTo>
                      <a:pt x="391" y="18"/>
                      <a:pt x="391" y="18"/>
                      <a:pt x="391" y="18"/>
                    </a:cubicBezTo>
                    <a:cubicBezTo>
                      <a:pt x="391" y="13"/>
                      <a:pt x="391" y="13"/>
                      <a:pt x="391" y="13"/>
                    </a:cubicBezTo>
                    <a:cubicBezTo>
                      <a:pt x="398" y="12"/>
                      <a:pt x="402" y="13"/>
                      <a:pt x="409" y="13"/>
                    </a:cubicBezTo>
                    <a:cubicBezTo>
                      <a:pt x="430" y="13"/>
                      <a:pt x="447" y="0"/>
                      <a:pt x="470" y="0"/>
                    </a:cubicBezTo>
                    <a:cubicBezTo>
                      <a:pt x="495" y="0"/>
                      <a:pt x="512" y="0"/>
                      <a:pt x="534" y="0"/>
                    </a:cubicBezTo>
                    <a:cubicBezTo>
                      <a:pt x="560" y="0"/>
                      <a:pt x="579" y="17"/>
                      <a:pt x="600" y="26"/>
                    </a:cubicBezTo>
                    <a:cubicBezTo>
                      <a:pt x="612" y="31"/>
                      <a:pt x="627" y="28"/>
                      <a:pt x="638" y="30"/>
                    </a:cubicBezTo>
                    <a:cubicBezTo>
                      <a:pt x="636" y="46"/>
                      <a:pt x="606" y="44"/>
                      <a:pt x="594" y="48"/>
                    </a:cubicBezTo>
                    <a:cubicBezTo>
                      <a:pt x="497" y="53"/>
                      <a:pt x="497" y="53"/>
                      <a:pt x="497" y="53"/>
                    </a:cubicBezTo>
                    <a:cubicBezTo>
                      <a:pt x="505" y="59"/>
                      <a:pt x="579" y="50"/>
                      <a:pt x="587" y="53"/>
                    </a:cubicBezTo>
                    <a:cubicBezTo>
                      <a:pt x="586" y="57"/>
                      <a:pt x="567" y="75"/>
                      <a:pt x="570" y="75"/>
                    </a:cubicBezTo>
                    <a:cubicBezTo>
                      <a:pt x="581" y="75"/>
                      <a:pt x="607" y="50"/>
                      <a:pt x="622" y="50"/>
                    </a:cubicBezTo>
                    <a:cubicBezTo>
                      <a:pt x="630" y="50"/>
                      <a:pt x="633" y="57"/>
                      <a:pt x="633" y="64"/>
                    </a:cubicBezTo>
                    <a:cubicBezTo>
                      <a:pt x="633" y="67"/>
                      <a:pt x="605" y="97"/>
                      <a:pt x="603" y="102"/>
                    </a:cubicBezTo>
                    <a:cubicBezTo>
                      <a:pt x="615" y="99"/>
                      <a:pt x="637" y="70"/>
                      <a:pt x="644" y="64"/>
                    </a:cubicBezTo>
                    <a:cubicBezTo>
                      <a:pt x="655" y="64"/>
                      <a:pt x="674" y="64"/>
                      <a:pt x="674" y="64"/>
                    </a:cubicBezTo>
                    <a:cubicBezTo>
                      <a:pt x="674" y="64"/>
                      <a:pt x="682" y="66"/>
                      <a:pt x="684" y="66"/>
                    </a:cubicBezTo>
                    <a:cubicBezTo>
                      <a:pt x="692" y="63"/>
                      <a:pt x="693" y="60"/>
                      <a:pt x="700" y="57"/>
                    </a:cubicBezTo>
                    <a:cubicBezTo>
                      <a:pt x="721" y="57"/>
                      <a:pt x="721" y="57"/>
                      <a:pt x="721" y="57"/>
                    </a:cubicBezTo>
                    <a:cubicBezTo>
                      <a:pt x="723" y="52"/>
                      <a:pt x="726" y="51"/>
                      <a:pt x="730" y="51"/>
                    </a:cubicBezTo>
                    <a:cubicBezTo>
                      <a:pt x="736" y="51"/>
                      <a:pt x="756" y="61"/>
                      <a:pt x="756" y="67"/>
                    </a:cubicBezTo>
                    <a:cubicBezTo>
                      <a:pt x="756" y="72"/>
                      <a:pt x="748" y="76"/>
                      <a:pt x="745" y="77"/>
                    </a:cubicBezTo>
                    <a:cubicBezTo>
                      <a:pt x="731" y="82"/>
                      <a:pt x="722" y="94"/>
                      <a:pt x="702" y="94"/>
                    </a:cubicBezTo>
                    <a:cubicBezTo>
                      <a:pt x="707" y="97"/>
                      <a:pt x="708" y="97"/>
                      <a:pt x="711" y="94"/>
                    </a:cubicBezTo>
                    <a:cubicBezTo>
                      <a:pt x="711" y="107"/>
                      <a:pt x="699" y="107"/>
                      <a:pt x="691" y="109"/>
                    </a:cubicBezTo>
                    <a:cubicBezTo>
                      <a:pt x="694" y="115"/>
                      <a:pt x="691" y="110"/>
                      <a:pt x="691" y="114"/>
                    </a:cubicBezTo>
                    <a:cubicBezTo>
                      <a:pt x="691" y="121"/>
                      <a:pt x="680" y="123"/>
                      <a:pt x="671" y="125"/>
                    </a:cubicBezTo>
                    <a:cubicBezTo>
                      <a:pt x="672" y="130"/>
                      <a:pt x="671" y="130"/>
                      <a:pt x="671" y="132"/>
                    </a:cubicBezTo>
                    <a:cubicBezTo>
                      <a:pt x="671" y="141"/>
                      <a:pt x="662" y="144"/>
                      <a:pt x="654" y="150"/>
                    </a:cubicBezTo>
                    <a:cubicBezTo>
                      <a:pt x="648" y="154"/>
                      <a:pt x="649" y="165"/>
                      <a:pt x="646" y="169"/>
                    </a:cubicBezTo>
                    <a:cubicBezTo>
                      <a:pt x="651" y="172"/>
                      <a:pt x="655" y="169"/>
                      <a:pt x="659" y="169"/>
                    </a:cubicBezTo>
                    <a:cubicBezTo>
                      <a:pt x="667" y="169"/>
                      <a:pt x="673" y="174"/>
                      <a:pt x="677" y="178"/>
                    </a:cubicBezTo>
                    <a:cubicBezTo>
                      <a:pt x="675" y="179"/>
                      <a:pt x="672" y="180"/>
                      <a:pt x="669" y="180"/>
                    </a:cubicBezTo>
                    <a:cubicBezTo>
                      <a:pt x="671" y="187"/>
                      <a:pt x="688" y="185"/>
                      <a:pt x="688" y="196"/>
                    </a:cubicBezTo>
                    <a:cubicBezTo>
                      <a:pt x="688" y="206"/>
                      <a:pt x="665" y="202"/>
                      <a:pt x="657" y="202"/>
                    </a:cubicBezTo>
                    <a:cubicBezTo>
                      <a:pt x="652" y="202"/>
                      <a:pt x="648" y="206"/>
                      <a:pt x="648" y="209"/>
                    </a:cubicBezTo>
                    <a:cubicBezTo>
                      <a:pt x="648" y="217"/>
                      <a:pt x="656" y="217"/>
                      <a:pt x="663" y="217"/>
                    </a:cubicBezTo>
                    <a:cubicBezTo>
                      <a:pt x="663" y="226"/>
                      <a:pt x="669" y="229"/>
                      <a:pt x="669" y="236"/>
                    </a:cubicBezTo>
                    <a:cubicBezTo>
                      <a:pt x="669" y="239"/>
                      <a:pt x="667" y="243"/>
                      <a:pt x="669" y="245"/>
                    </a:cubicBezTo>
                    <a:cubicBezTo>
                      <a:pt x="662" y="245"/>
                      <a:pt x="655" y="245"/>
                      <a:pt x="655" y="251"/>
                    </a:cubicBezTo>
                    <a:cubicBezTo>
                      <a:pt x="655" y="258"/>
                      <a:pt x="667" y="258"/>
                      <a:pt x="673" y="260"/>
                    </a:cubicBezTo>
                    <a:cubicBezTo>
                      <a:pt x="670" y="267"/>
                      <a:pt x="661" y="271"/>
                      <a:pt x="653" y="272"/>
                    </a:cubicBezTo>
                    <a:cubicBezTo>
                      <a:pt x="653" y="275"/>
                      <a:pt x="655" y="277"/>
                      <a:pt x="657" y="278"/>
                    </a:cubicBezTo>
                    <a:cubicBezTo>
                      <a:pt x="654" y="292"/>
                      <a:pt x="637" y="286"/>
                      <a:pt x="633" y="295"/>
                    </a:cubicBezTo>
                    <a:cubicBezTo>
                      <a:pt x="628" y="292"/>
                      <a:pt x="623" y="290"/>
                      <a:pt x="620" y="285"/>
                    </a:cubicBezTo>
                    <a:cubicBezTo>
                      <a:pt x="613" y="285"/>
                      <a:pt x="613" y="285"/>
                      <a:pt x="613" y="285"/>
                    </a:cubicBezTo>
                    <a:cubicBezTo>
                      <a:pt x="618" y="297"/>
                      <a:pt x="637" y="293"/>
                      <a:pt x="637" y="305"/>
                    </a:cubicBezTo>
                    <a:cubicBezTo>
                      <a:pt x="637" y="310"/>
                      <a:pt x="636" y="317"/>
                      <a:pt x="631" y="317"/>
                    </a:cubicBezTo>
                    <a:cubicBezTo>
                      <a:pt x="623" y="317"/>
                      <a:pt x="609" y="306"/>
                      <a:pt x="607" y="297"/>
                    </a:cubicBezTo>
                    <a:cubicBezTo>
                      <a:pt x="603" y="298"/>
                      <a:pt x="602" y="297"/>
                      <a:pt x="601" y="297"/>
                    </a:cubicBezTo>
                    <a:cubicBezTo>
                      <a:pt x="601" y="304"/>
                      <a:pt x="601" y="304"/>
                      <a:pt x="601" y="304"/>
                    </a:cubicBezTo>
                    <a:cubicBezTo>
                      <a:pt x="617" y="320"/>
                      <a:pt x="645" y="327"/>
                      <a:pt x="645" y="352"/>
                    </a:cubicBezTo>
                    <a:cubicBezTo>
                      <a:pt x="645" y="357"/>
                      <a:pt x="638" y="358"/>
                      <a:pt x="633" y="358"/>
                    </a:cubicBezTo>
                    <a:cubicBezTo>
                      <a:pt x="612" y="358"/>
                      <a:pt x="617" y="336"/>
                      <a:pt x="599" y="336"/>
                    </a:cubicBezTo>
                    <a:cubicBezTo>
                      <a:pt x="596" y="336"/>
                      <a:pt x="594" y="337"/>
                      <a:pt x="592" y="336"/>
                    </a:cubicBezTo>
                    <a:cubicBezTo>
                      <a:pt x="592" y="342"/>
                      <a:pt x="596" y="343"/>
                      <a:pt x="596" y="347"/>
                    </a:cubicBezTo>
                    <a:cubicBezTo>
                      <a:pt x="596" y="351"/>
                      <a:pt x="589" y="352"/>
                      <a:pt x="587" y="352"/>
                    </a:cubicBezTo>
                    <a:cubicBezTo>
                      <a:pt x="587" y="366"/>
                      <a:pt x="626" y="364"/>
                      <a:pt x="635" y="367"/>
                    </a:cubicBezTo>
                    <a:cubicBezTo>
                      <a:pt x="629" y="372"/>
                      <a:pt x="624" y="373"/>
                      <a:pt x="616" y="375"/>
                    </a:cubicBezTo>
                    <a:cubicBezTo>
                      <a:pt x="602" y="380"/>
                      <a:pt x="597" y="393"/>
                      <a:pt x="584" y="397"/>
                    </a:cubicBezTo>
                    <a:cubicBezTo>
                      <a:pt x="569" y="402"/>
                      <a:pt x="556" y="400"/>
                      <a:pt x="539" y="408"/>
                    </a:cubicBezTo>
                    <a:cubicBezTo>
                      <a:pt x="518" y="408"/>
                      <a:pt x="518" y="408"/>
                      <a:pt x="518" y="408"/>
                    </a:cubicBezTo>
                    <a:cubicBezTo>
                      <a:pt x="514" y="410"/>
                      <a:pt x="510" y="412"/>
                      <a:pt x="510" y="415"/>
                    </a:cubicBezTo>
                    <a:cubicBezTo>
                      <a:pt x="498" y="423"/>
                      <a:pt x="498" y="423"/>
                      <a:pt x="498" y="423"/>
                    </a:cubicBezTo>
                    <a:cubicBezTo>
                      <a:pt x="490" y="430"/>
                      <a:pt x="490" y="438"/>
                      <a:pt x="483" y="445"/>
                    </a:cubicBezTo>
                    <a:cubicBezTo>
                      <a:pt x="474" y="454"/>
                      <a:pt x="459" y="452"/>
                      <a:pt x="450" y="458"/>
                    </a:cubicBezTo>
                    <a:cubicBezTo>
                      <a:pt x="443" y="458"/>
                      <a:pt x="443" y="458"/>
                      <a:pt x="443" y="458"/>
                    </a:cubicBezTo>
                    <a:cubicBezTo>
                      <a:pt x="443" y="449"/>
                      <a:pt x="443" y="449"/>
                      <a:pt x="443" y="449"/>
                    </a:cubicBezTo>
                    <a:cubicBezTo>
                      <a:pt x="437" y="452"/>
                      <a:pt x="438" y="457"/>
                      <a:pt x="435" y="460"/>
                    </a:cubicBezTo>
                    <a:cubicBezTo>
                      <a:pt x="425" y="470"/>
                      <a:pt x="401" y="466"/>
                      <a:pt x="401" y="480"/>
                    </a:cubicBezTo>
                    <a:cubicBezTo>
                      <a:pt x="401" y="482"/>
                      <a:pt x="402" y="483"/>
                      <a:pt x="402" y="485"/>
                    </a:cubicBezTo>
                    <a:cubicBezTo>
                      <a:pt x="401" y="486"/>
                      <a:pt x="399" y="488"/>
                      <a:pt x="399" y="490"/>
                    </a:cubicBezTo>
                    <a:cubicBezTo>
                      <a:pt x="399" y="493"/>
                      <a:pt x="405" y="495"/>
                      <a:pt x="405" y="500"/>
                    </a:cubicBezTo>
                    <a:cubicBezTo>
                      <a:pt x="405" y="515"/>
                      <a:pt x="384" y="510"/>
                      <a:pt x="384" y="523"/>
                    </a:cubicBezTo>
                    <a:cubicBezTo>
                      <a:pt x="384" y="531"/>
                      <a:pt x="383" y="543"/>
                      <a:pt x="384" y="547"/>
                    </a:cubicBezTo>
                    <a:cubicBezTo>
                      <a:pt x="374" y="552"/>
                      <a:pt x="379" y="575"/>
                      <a:pt x="367" y="575"/>
                    </a:cubicBezTo>
                    <a:cubicBezTo>
                      <a:pt x="364" y="575"/>
                      <a:pt x="363" y="573"/>
                      <a:pt x="362" y="571"/>
                    </a:cubicBezTo>
                    <a:cubicBezTo>
                      <a:pt x="356" y="571"/>
                      <a:pt x="356" y="574"/>
                      <a:pt x="353" y="574"/>
                    </a:cubicBezTo>
                    <a:cubicBezTo>
                      <a:pt x="342" y="574"/>
                      <a:pt x="343" y="554"/>
                      <a:pt x="332" y="554"/>
                    </a:cubicBezTo>
                    <a:cubicBezTo>
                      <a:pt x="326" y="554"/>
                      <a:pt x="319" y="559"/>
                      <a:pt x="313" y="560"/>
                    </a:cubicBezTo>
                    <a:cubicBezTo>
                      <a:pt x="310" y="550"/>
                      <a:pt x="306" y="553"/>
                      <a:pt x="299" y="547"/>
                    </a:cubicBezTo>
                    <a:cubicBezTo>
                      <a:pt x="296" y="546"/>
                      <a:pt x="297" y="539"/>
                      <a:pt x="296" y="539"/>
                    </a:cubicBezTo>
                    <a:cubicBezTo>
                      <a:pt x="287" y="531"/>
                      <a:pt x="270" y="512"/>
                      <a:pt x="270" y="499"/>
                    </a:cubicBezTo>
                    <a:cubicBezTo>
                      <a:pt x="270" y="493"/>
                      <a:pt x="274" y="494"/>
                      <a:pt x="277" y="490"/>
                    </a:cubicBezTo>
                    <a:cubicBezTo>
                      <a:pt x="270" y="482"/>
                      <a:pt x="268" y="493"/>
                      <a:pt x="260" y="489"/>
                    </a:cubicBezTo>
                    <a:cubicBezTo>
                      <a:pt x="259" y="487"/>
                      <a:pt x="257" y="479"/>
                      <a:pt x="256" y="475"/>
                    </a:cubicBezTo>
                    <a:cubicBezTo>
                      <a:pt x="253" y="466"/>
                      <a:pt x="241" y="461"/>
                      <a:pt x="241" y="449"/>
                    </a:cubicBezTo>
                    <a:cubicBezTo>
                      <a:pt x="241" y="445"/>
                      <a:pt x="244" y="443"/>
                      <a:pt x="246" y="438"/>
                    </a:cubicBezTo>
                    <a:cubicBezTo>
                      <a:pt x="243" y="437"/>
                      <a:pt x="240" y="436"/>
                      <a:pt x="237" y="438"/>
                    </a:cubicBezTo>
                    <a:cubicBezTo>
                      <a:pt x="237" y="428"/>
                      <a:pt x="237" y="428"/>
                      <a:pt x="237" y="428"/>
                    </a:cubicBezTo>
                    <a:cubicBezTo>
                      <a:pt x="243" y="420"/>
                      <a:pt x="246" y="411"/>
                      <a:pt x="255" y="404"/>
                    </a:cubicBezTo>
                    <a:lnTo>
                      <a:pt x="255" y="40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67" name="Freeform 89"/>
              <p:cNvSpPr/>
              <p:nvPr/>
            </p:nvSpPr>
            <p:spPr bwMode="auto">
              <a:xfrm>
                <a:off x="3470275" y="1443038"/>
                <a:ext cx="47625" cy="31750"/>
              </a:xfrm>
              <a:custGeom>
                <a:avLst/>
                <a:gdLst/>
                <a:ahLst/>
                <a:cxnLst>
                  <a:cxn ang="0">
                    <a:pos x="9" y="24"/>
                  </a:cxn>
                  <a:cxn ang="0">
                    <a:pos x="0" y="9"/>
                  </a:cxn>
                  <a:cxn ang="0">
                    <a:pos x="10" y="0"/>
                  </a:cxn>
                  <a:cxn ang="0">
                    <a:pos x="36" y="16"/>
                  </a:cxn>
                  <a:cxn ang="0">
                    <a:pos x="19" y="24"/>
                  </a:cxn>
                  <a:cxn ang="0">
                    <a:pos x="9" y="24"/>
                  </a:cxn>
                </a:cxnLst>
                <a:rect l="0" t="0" r="r" b="b"/>
                <a:pathLst>
                  <a:path w="36" h="24">
                    <a:moveTo>
                      <a:pt x="9" y="24"/>
                    </a:moveTo>
                    <a:cubicBezTo>
                      <a:pt x="5" y="24"/>
                      <a:pt x="0" y="14"/>
                      <a:pt x="0" y="9"/>
                    </a:cubicBezTo>
                    <a:cubicBezTo>
                      <a:pt x="0" y="2"/>
                      <a:pt x="6" y="0"/>
                      <a:pt x="10" y="0"/>
                    </a:cubicBezTo>
                    <a:cubicBezTo>
                      <a:pt x="21" y="0"/>
                      <a:pt x="25" y="12"/>
                      <a:pt x="36" y="16"/>
                    </a:cubicBezTo>
                    <a:cubicBezTo>
                      <a:pt x="35" y="23"/>
                      <a:pt x="26" y="24"/>
                      <a:pt x="19" y="24"/>
                    </a:cubicBezTo>
                    <a:lnTo>
                      <a:pt x="9" y="2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68" name="Freeform 90"/>
              <p:cNvSpPr/>
              <p:nvPr/>
            </p:nvSpPr>
            <p:spPr bwMode="auto">
              <a:xfrm>
                <a:off x="4070350" y="1277938"/>
                <a:ext cx="26988" cy="15875"/>
              </a:xfrm>
              <a:custGeom>
                <a:avLst/>
                <a:gdLst/>
                <a:ahLst/>
                <a:cxnLst>
                  <a:cxn ang="0">
                    <a:pos x="6" y="12"/>
                  </a:cxn>
                  <a:cxn ang="0">
                    <a:pos x="0" y="5"/>
                  </a:cxn>
                  <a:cxn ang="0">
                    <a:pos x="4" y="0"/>
                  </a:cxn>
                  <a:cxn ang="0">
                    <a:pos x="12" y="0"/>
                  </a:cxn>
                  <a:cxn ang="0">
                    <a:pos x="12" y="5"/>
                  </a:cxn>
                  <a:cxn ang="0">
                    <a:pos x="20" y="5"/>
                  </a:cxn>
                  <a:cxn ang="0">
                    <a:pos x="6" y="12"/>
                  </a:cxn>
                </a:cxnLst>
                <a:rect l="0" t="0" r="r" b="b"/>
                <a:pathLst>
                  <a:path w="20" h="12">
                    <a:moveTo>
                      <a:pt x="6" y="12"/>
                    </a:moveTo>
                    <a:cubicBezTo>
                      <a:pt x="2" y="12"/>
                      <a:pt x="0" y="8"/>
                      <a:pt x="0" y="5"/>
                    </a:cubicBezTo>
                    <a:cubicBezTo>
                      <a:pt x="0" y="3"/>
                      <a:pt x="3" y="1"/>
                      <a:pt x="4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3"/>
                      <a:pt x="12" y="4"/>
                      <a:pt x="12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17" y="7"/>
                      <a:pt x="10" y="12"/>
                      <a:pt x="6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69" name="Freeform 91"/>
              <p:cNvSpPr/>
              <p:nvPr/>
            </p:nvSpPr>
            <p:spPr bwMode="auto">
              <a:xfrm>
                <a:off x="3397250" y="1928813"/>
                <a:ext cx="109538" cy="106363"/>
              </a:xfrm>
              <a:custGeom>
                <a:avLst/>
                <a:gdLst/>
                <a:ahLst/>
                <a:cxnLst>
                  <a:cxn ang="0">
                    <a:pos x="4" y="67"/>
                  </a:cxn>
                  <a:cxn ang="0">
                    <a:pos x="0" y="62"/>
                  </a:cxn>
                  <a:cxn ang="0">
                    <a:pos x="8" y="54"/>
                  </a:cxn>
                  <a:cxn ang="0">
                    <a:pos x="8" y="51"/>
                  </a:cxn>
                  <a:cxn ang="0">
                    <a:pos x="4" y="49"/>
                  </a:cxn>
                  <a:cxn ang="0">
                    <a:pos x="28" y="13"/>
                  </a:cxn>
                  <a:cxn ang="0">
                    <a:pos x="41" y="0"/>
                  </a:cxn>
                  <a:cxn ang="0">
                    <a:pos x="44" y="4"/>
                  </a:cxn>
                  <a:cxn ang="0">
                    <a:pos x="32" y="27"/>
                  </a:cxn>
                  <a:cxn ang="0">
                    <a:pos x="32" y="31"/>
                  </a:cxn>
                  <a:cxn ang="0">
                    <a:pos x="39" y="27"/>
                  </a:cxn>
                  <a:cxn ang="0">
                    <a:pos x="46" y="29"/>
                  </a:cxn>
                  <a:cxn ang="0">
                    <a:pos x="44" y="32"/>
                  </a:cxn>
                  <a:cxn ang="0">
                    <a:pos x="44" y="36"/>
                  </a:cxn>
                  <a:cxn ang="0">
                    <a:pos x="52" y="36"/>
                  </a:cxn>
                  <a:cxn ang="0">
                    <a:pos x="52" y="38"/>
                  </a:cxn>
                  <a:cxn ang="0">
                    <a:pos x="57" y="36"/>
                  </a:cxn>
                  <a:cxn ang="0">
                    <a:pos x="70" y="36"/>
                  </a:cxn>
                  <a:cxn ang="0">
                    <a:pos x="69" y="51"/>
                  </a:cxn>
                  <a:cxn ang="0">
                    <a:pos x="74" y="49"/>
                  </a:cxn>
                  <a:cxn ang="0">
                    <a:pos x="70" y="56"/>
                  </a:cxn>
                  <a:cxn ang="0">
                    <a:pos x="73" y="63"/>
                  </a:cxn>
                  <a:cxn ang="0">
                    <a:pos x="79" y="60"/>
                  </a:cxn>
                  <a:cxn ang="0">
                    <a:pos x="82" y="70"/>
                  </a:cxn>
                  <a:cxn ang="0">
                    <a:pos x="75" y="80"/>
                  </a:cxn>
                  <a:cxn ang="0">
                    <a:pos x="71" y="75"/>
                  </a:cxn>
                  <a:cxn ang="0">
                    <a:pos x="67" y="74"/>
                  </a:cxn>
                  <a:cxn ang="0">
                    <a:pos x="63" y="62"/>
                  </a:cxn>
                  <a:cxn ang="0">
                    <a:pos x="50" y="74"/>
                  </a:cxn>
                  <a:cxn ang="0">
                    <a:pos x="47" y="74"/>
                  </a:cxn>
                  <a:cxn ang="0">
                    <a:pos x="52" y="67"/>
                  </a:cxn>
                  <a:cxn ang="0">
                    <a:pos x="40" y="65"/>
                  </a:cxn>
                  <a:cxn ang="0">
                    <a:pos x="31" y="67"/>
                  </a:cxn>
                  <a:cxn ang="0">
                    <a:pos x="18" y="64"/>
                  </a:cxn>
                  <a:cxn ang="0">
                    <a:pos x="4" y="67"/>
                  </a:cxn>
                </a:cxnLst>
                <a:rect l="0" t="0" r="r" b="b"/>
                <a:pathLst>
                  <a:path w="82" h="80">
                    <a:moveTo>
                      <a:pt x="4" y="67"/>
                    </a:moveTo>
                    <a:cubicBezTo>
                      <a:pt x="2" y="67"/>
                      <a:pt x="0" y="64"/>
                      <a:pt x="0" y="62"/>
                    </a:cubicBezTo>
                    <a:cubicBezTo>
                      <a:pt x="0" y="61"/>
                      <a:pt x="8" y="55"/>
                      <a:pt x="8" y="54"/>
                    </a:cubicBezTo>
                    <a:cubicBezTo>
                      <a:pt x="8" y="51"/>
                      <a:pt x="8" y="51"/>
                      <a:pt x="8" y="51"/>
                    </a:cubicBezTo>
                    <a:cubicBezTo>
                      <a:pt x="6" y="51"/>
                      <a:pt x="5" y="51"/>
                      <a:pt x="4" y="49"/>
                    </a:cubicBezTo>
                    <a:cubicBezTo>
                      <a:pt x="17" y="43"/>
                      <a:pt x="21" y="23"/>
                      <a:pt x="28" y="13"/>
                    </a:cubicBezTo>
                    <a:cubicBezTo>
                      <a:pt x="32" y="7"/>
                      <a:pt x="34" y="0"/>
                      <a:pt x="41" y="0"/>
                    </a:cubicBezTo>
                    <a:cubicBezTo>
                      <a:pt x="43" y="0"/>
                      <a:pt x="44" y="3"/>
                      <a:pt x="44" y="4"/>
                    </a:cubicBezTo>
                    <a:cubicBezTo>
                      <a:pt x="44" y="14"/>
                      <a:pt x="35" y="19"/>
                      <a:pt x="32" y="27"/>
                    </a:cubicBezTo>
                    <a:cubicBezTo>
                      <a:pt x="32" y="31"/>
                      <a:pt x="32" y="31"/>
                      <a:pt x="32" y="31"/>
                    </a:cubicBezTo>
                    <a:cubicBezTo>
                      <a:pt x="36" y="30"/>
                      <a:pt x="36" y="27"/>
                      <a:pt x="39" y="27"/>
                    </a:cubicBezTo>
                    <a:cubicBezTo>
                      <a:pt x="42" y="27"/>
                      <a:pt x="44" y="28"/>
                      <a:pt x="46" y="29"/>
                    </a:cubicBezTo>
                    <a:cubicBezTo>
                      <a:pt x="44" y="32"/>
                      <a:pt x="44" y="32"/>
                      <a:pt x="44" y="32"/>
                    </a:cubicBezTo>
                    <a:cubicBezTo>
                      <a:pt x="44" y="36"/>
                      <a:pt x="44" y="36"/>
                      <a:pt x="44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8"/>
                      <a:pt x="52" y="38"/>
                    </a:cubicBezTo>
                    <a:cubicBezTo>
                      <a:pt x="57" y="36"/>
                      <a:pt x="57" y="36"/>
                      <a:pt x="57" y="36"/>
                    </a:cubicBezTo>
                    <a:cubicBezTo>
                      <a:pt x="62" y="37"/>
                      <a:pt x="68" y="37"/>
                      <a:pt x="70" y="36"/>
                    </a:cubicBezTo>
                    <a:cubicBezTo>
                      <a:pt x="70" y="40"/>
                      <a:pt x="69" y="44"/>
                      <a:pt x="69" y="51"/>
                    </a:cubicBezTo>
                    <a:cubicBezTo>
                      <a:pt x="70" y="50"/>
                      <a:pt x="73" y="49"/>
                      <a:pt x="74" y="49"/>
                    </a:cubicBezTo>
                    <a:cubicBezTo>
                      <a:pt x="74" y="53"/>
                      <a:pt x="70" y="54"/>
                      <a:pt x="70" y="56"/>
                    </a:cubicBezTo>
                    <a:cubicBezTo>
                      <a:pt x="70" y="58"/>
                      <a:pt x="73" y="60"/>
                      <a:pt x="73" y="63"/>
                    </a:cubicBezTo>
                    <a:cubicBezTo>
                      <a:pt x="77" y="63"/>
                      <a:pt x="76" y="62"/>
                      <a:pt x="79" y="60"/>
                    </a:cubicBezTo>
                    <a:cubicBezTo>
                      <a:pt x="79" y="66"/>
                      <a:pt x="82" y="65"/>
                      <a:pt x="82" y="70"/>
                    </a:cubicBezTo>
                    <a:cubicBezTo>
                      <a:pt x="82" y="75"/>
                      <a:pt x="79" y="80"/>
                      <a:pt x="75" y="80"/>
                    </a:cubicBezTo>
                    <a:cubicBezTo>
                      <a:pt x="72" y="80"/>
                      <a:pt x="71" y="77"/>
                      <a:pt x="71" y="75"/>
                    </a:cubicBezTo>
                    <a:cubicBezTo>
                      <a:pt x="69" y="75"/>
                      <a:pt x="69" y="74"/>
                      <a:pt x="67" y="74"/>
                    </a:cubicBezTo>
                    <a:cubicBezTo>
                      <a:pt x="64" y="74"/>
                      <a:pt x="66" y="66"/>
                      <a:pt x="63" y="62"/>
                    </a:cubicBezTo>
                    <a:cubicBezTo>
                      <a:pt x="59" y="67"/>
                      <a:pt x="55" y="74"/>
                      <a:pt x="50" y="74"/>
                    </a:cubicBezTo>
                    <a:cubicBezTo>
                      <a:pt x="49" y="74"/>
                      <a:pt x="47" y="75"/>
                      <a:pt x="47" y="74"/>
                    </a:cubicBezTo>
                    <a:cubicBezTo>
                      <a:pt x="47" y="70"/>
                      <a:pt x="51" y="70"/>
                      <a:pt x="52" y="67"/>
                    </a:cubicBezTo>
                    <a:cubicBezTo>
                      <a:pt x="48" y="67"/>
                      <a:pt x="42" y="70"/>
                      <a:pt x="40" y="65"/>
                    </a:cubicBezTo>
                    <a:cubicBezTo>
                      <a:pt x="37" y="66"/>
                      <a:pt x="34" y="67"/>
                      <a:pt x="31" y="67"/>
                    </a:cubicBezTo>
                    <a:cubicBezTo>
                      <a:pt x="25" y="67"/>
                      <a:pt x="23" y="64"/>
                      <a:pt x="18" y="64"/>
                    </a:cubicBezTo>
                    <a:cubicBezTo>
                      <a:pt x="11" y="64"/>
                      <a:pt x="9" y="67"/>
                      <a:pt x="4" y="6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70" name="Freeform 92"/>
              <p:cNvSpPr/>
              <p:nvPr/>
            </p:nvSpPr>
            <p:spPr bwMode="auto">
              <a:xfrm>
                <a:off x="2427288" y="2314575"/>
                <a:ext cx="671513" cy="450850"/>
              </a:xfrm>
              <a:custGeom>
                <a:avLst/>
                <a:gdLst/>
                <a:ahLst/>
                <a:cxnLst>
                  <a:cxn ang="0">
                    <a:pos x="250" y="98"/>
                  </a:cxn>
                  <a:cxn ang="0">
                    <a:pos x="246" y="141"/>
                  </a:cxn>
                  <a:cxn ang="0">
                    <a:pos x="251" y="160"/>
                  </a:cxn>
                  <a:cxn ang="0">
                    <a:pos x="281" y="192"/>
                  </a:cxn>
                  <a:cxn ang="0">
                    <a:pos x="312" y="191"/>
                  </a:cxn>
                  <a:cxn ang="0">
                    <a:pos x="327" y="187"/>
                  </a:cxn>
                  <a:cxn ang="0">
                    <a:pos x="363" y="152"/>
                  </a:cxn>
                  <a:cxn ang="0">
                    <a:pos x="382" y="154"/>
                  </a:cxn>
                  <a:cxn ang="0">
                    <a:pos x="374" y="180"/>
                  </a:cxn>
                  <a:cxn ang="0">
                    <a:pos x="369" y="192"/>
                  </a:cxn>
                  <a:cxn ang="0">
                    <a:pos x="365" y="213"/>
                  </a:cxn>
                  <a:cxn ang="0">
                    <a:pos x="357" y="224"/>
                  </a:cxn>
                  <a:cxn ang="0">
                    <a:pos x="405" y="226"/>
                  </a:cxn>
                  <a:cxn ang="0">
                    <a:pos x="426" y="242"/>
                  </a:cxn>
                  <a:cxn ang="0">
                    <a:pos x="423" y="289"/>
                  </a:cxn>
                  <a:cxn ang="0">
                    <a:pos x="451" y="316"/>
                  </a:cxn>
                  <a:cxn ang="0">
                    <a:pos x="504" y="322"/>
                  </a:cxn>
                  <a:cxn ang="0">
                    <a:pos x="488" y="329"/>
                  </a:cxn>
                  <a:cxn ang="0">
                    <a:pos x="480" y="316"/>
                  </a:cxn>
                  <a:cxn ang="0">
                    <a:pos x="468" y="332"/>
                  </a:cxn>
                  <a:cxn ang="0">
                    <a:pos x="446" y="326"/>
                  </a:cxn>
                  <a:cxn ang="0">
                    <a:pos x="431" y="323"/>
                  </a:cxn>
                  <a:cxn ang="0">
                    <a:pos x="406" y="302"/>
                  </a:cxn>
                  <a:cxn ang="0">
                    <a:pos x="402" y="306"/>
                  </a:cxn>
                  <a:cxn ang="0">
                    <a:pos x="391" y="281"/>
                  </a:cxn>
                  <a:cxn ang="0">
                    <a:pos x="372" y="260"/>
                  </a:cxn>
                  <a:cxn ang="0">
                    <a:pos x="345" y="255"/>
                  </a:cxn>
                  <a:cxn ang="0">
                    <a:pos x="294" y="226"/>
                  </a:cxn>
                  <a:cxn ang="0">
                    <a:pos x="282" y="222"/>
                  </a:cxn>
                  <a:cxn ang="0">
                    <a:pos x="256" y="227"/>
                  </a:cxn>
                  <a:cxn ang="0">
                    <a:pos x="221" y="214"/>
                  </a:cxn>
                  <a:cxn ang="0">
                    <a:pos x="195" y="203"/>
                  </a:cxn>
                  <a:cxn ang="0">
                    <a:pos x="175" y="195"/>
                  </a:cxn>
                  <a:cxn ang="0">
                    <a:pos x="148" y="172"/>
                  </a:cxn>
                  <a:cxn ang="0">
                    <a:pos x="148" y="150"/>
                  </a:cxn>
                  <a:cxn ang="0">
                    <a:pos x="102" y="101"/>
                  </a:cxn>
                  <a:cxn ang="0">
                    <a:pos x="82" y="68"/>
                  </a:cxn>
                  <a:cxn ang="0">
                    <a:pos x="62" y="53"/>
                  </a:cxn>
                  <a:cxn ang="0">
                    <a:pos x="49" y="22"/>
                  </a:cxn>
                  <a:cxn ang="0">
                    <a:pos x="28" y="19"/>
                  </a:cxn>
                  <a:cxn ang="0">
                    <a:pos x="49" y="53"/>
                  </a:cxn>
                  <a:cxn ang="0">
                    <a:pos x="73" y="95"/>
                  </a:cxn>
                  <a:cxn ang="0">
                    <a:pos x="96" y="130"/>
                  </a:cxn>
                  <a:cxn ang="0">
                    <a:pos x="86" y="127"/>
                  </a:cxn>
                  <a:cxn ang="0">
                    <a:pos x="65" y="109"/>
                  </a:cxn>
                  <a:cxn ang="0">
                    <a:pos x="52" y="84"/>
                  </a:cxn>
                  <a:cxn ang="0">
                    <a:pos x="40" y="69"/>
                  </a:cxn>
                  <a:cxn ang="0">
                    <a:pos x="11" y="24"/>
                  </a:cxn>
                  <a:cxn ang="0">
                    <a:pos x="0" y="0"/>
                  </a:cxn>
                  <a:cxn ang="0">
                    <a:pos x="76" y="16"/>
                  </a:cxn>
                  <a:cxn ang="0">
                    <a:pos x="113" y="10"/>
                  </a:cxn>
                  <a:cxn ang="0">
                    <a:pos x="152" y="29"/>
                  </a:cxn>
                  <a:cxn ang="0">
                    <a:pos x="188" y="38"/>
                  </a:cxn>
                  <a:cxn ang="0">
                    <a:pos x="249" y="90"/>
                  </a:cxn>
                  <a:cxn ang="0">
                    <a:pos x="247" y="86"/>
                  </a:cxn>
                </a:cxnLst>
                <a:rect l="0" t="0" r="r" b="b"/>
                <a:pathLst>
                  <a:path w="504" h="338">
                    <a:moveTo>
                      <a:pt x="248" y="91"/>
                    </a:moveTo>
                    <a:cubicBezTo>
                      <a:pt x="249" y="94"/>
                      <a:pt x="250" y="96"/>
                      <a:pt x="250" y="98"/>
                    </a:cubicBezTo>
                    <a:cubicBezTo>
                      <a:pt x="250" y="106"/>
                      <a:pt x="247" y="109"/>
                      <a:pt x="246" y="116"/>
                    </a:cubicBezTo>
                    <a:cubicBezTo>
                      <a:pt x="246" y="141"/>
                      <a:pt x="246" y="141"/>
                      <a:pt x="246" y="141"/>
                    </a:cubicBezTo>
                    <a:cubicBezTo>
                      <a:pt x="245" y="144"/>
                      <a:pt x="248" y="148"/>
                      <a:pt x="249" y="150"/>
                    </a:cubicBezTo>
                    <a:cubicBezTo>
                      <a:pt x="251" y="154"/>
                      <a:pt x="249" y="156"/>
                      <a:pt x="251" y="160"/>
                    </a:cubicBezTo>
                    <a:cubicBezTo>
                      <a:pt x="252" y="164"/>
                      <a:pt x="258" y="170"/>
                      <a:pt x="261" y="173"/>
                    </a:cubicBezTo>
                    <a:cubicBezTo>
                      <a:pt x="269" y="181"/>
                      <a:pt x="269" y="188"/>
                      <a:pt x="281" y="192"/>
                    </a:cubicBezTo>
                    <a:cubicBezTo>
                      <a:pt x="285" y="193"/>
                      <a:pt x="285" y="197"/>
                      <a:pt x="288" y="197"/>
                    </a:cubicBezTo>
                    <a:cubicBezTo>
                      <a:pt x="297" y="197"/>
                      <a:pt x="304" y="191"/>
                      <a:pt x="312" y="191"/>
                    </a:cubicBezTo>
                    <a:cubicBezTo>
                      <a:pt x="317" y="191"/>
                      <a:pt x="319" y="194"/>
                      <a:pt x="321" y="194"/>
                    </a:cubicBezTo>
                    <a:cubicBezTo>
                      <a:pt x="324" y="194"/>
                      <a:pt x="327" y="188"/>
                      <a:pt x="327" y="187"/>
                    </a:cubicBezTo>
                    <a:cubicBezTo>
                      <a:pt x="329" y="181"/>
                      <a:pt x="336" y="176"/>
                      <a:pt x="336" y="169"/>
                    </a:cubicBezTo>
                    <a:cubicBezTo>
                      <a:pt x="336" y="156"/>
                      <a:pt x="351" y="152"/>
                      <a:pt x="363" y="152"/>
                    </a:cubicBezTo>
                    <a:cubicBezTo>
                      <a:pt x="367" y="152"/>
                      <a:pt x="370" y="152"/>
                      <a:pt x="372" y="153"/>
                    </a:cubicBezTo>
                    <a:cubicBezTo>
                      <a:pt x="373" y="154"/>
                      <a:pt x="379" y="154"/>
                      <a:pt x="382" y="154"/>
                    </a:cubicBezTo>
                    <a:cubicBezTo>
                      <a:pt x="382" y="155"/>
                      <a:pt x="382" y="157"/>
                      <a:pt x="382" y="158"/>
                    </a:cubicBezTo>
                    <a:cubicBezTo>
                      <a:pt x="382" y="164"/>
                      <a:pt x="374" y="172"/>
                      <a:pt x="374" y="180"/>
                    </a:cubicBezTo>
                    <a:cubicBezTo>
                      <a:pt x="374" y="188"/>
                      <a:pt x="372" y="191"/>
                      <a:pt x="369" y="195"/>
                    </a:cubicBezTo>
                    <a:cubicBezTo>
                      <a:pt x="369" y="194"/>
                      <a:pt x="369" y="193"/>
                      <a:pt x="369" y="192"/>
                    </a:cubicBezTo>
                    <a:cubicBezTo>
                      <a:pt x="368" y="192"/>
                      <a:pt x="367" y="192"/>
                      <a:pt x="365" y="192"/>
                    </a:cubicBezTo>
                    <a:cubicBezTo>
                      <a:pt x="365" y="197"/>
                      <a:pt x="365" y="207"/>
                      <a:pt x="365" y="213"/>
                    </a:cubicBezTo>
                    <a:cubicBezTo>
                      <a:pt x="365" y="217"/>
                      <a:pt x="360" y="219"/>
                      <a:pt x="357" y="222"/>
                    </a:cubicBezTo>
                    <a:cubicBezTo>
                      <a:pt x="357" y="223"/>
                      <a:pt x="357" y="223"/>
                      <a:pt x="357" y="224"/>
                    </a:cubicBezTo>
                    <a:cubicBezTo>
                      <a:pt x="357" y="227"/>
                      <a:pt x="360" y="229"/>
                      <a:pt x="363" y="229"/>
                    </a:cubicBezTo>
                    <a:cubicBezTo>
                      <a:pt x="377" y="229"/>
                      <a:pt x="389" y="226"/>
                      <a:pt x="405" y="226"/>
                    </a:cubicBezTo>
                    <a:cubicBezTo>
                      <a:pt x="415" y="226"/>
                      <a:pt x="418" y="234"/>
                      <a:pt x="426" y="236"/>
                    </a:cubicBezTo>
                    <a:cubicBezTo>
                      <a:pt x="426" y="238"/>
                      <a:pt x="426" y="240"/>
                      <a:pt x="426" y="242"/>
                    </a:cubicBezTo>
                    <a:cubicBezTo>
                      <a:pt x="426" y="246"/>
                      <a:pt x="425" y="257"/>
                      <a:pt x="423" y="262"/>
                    </a:cubicBezTo>
                    <a:cubicBezTo>
                      <a:pt x="423" y="272"/>
                      <a:pt x="423" y="281"/>
                      <a:pt x="423" y="289"/>
                    </a:cubicBezTo>
                    <a:cubicBezTo>
                      <a:pt x="423" y="298"/>
                      <a:pt x="432" y="302"/>
                      <a:pt x="439" y="306"/>
                    </a:cubicBezTo>
                    <a:cubicBezTo>
                      <a:pt x="444" y="308"/>
                      <a:pt x="444" y="316"/>
                      <a:pt x="451" y="316"/>
                    </a:cubicBezTo>
                    <a:cubicBezTo>
                      <a:pt x="463" y="316"/>
                      <a:pt x="469" y="307"/>
                      <a:pt x="479" y="307"/>
                    </a:cubicBezTo>
                    <a:cubicBezTo>
                      <a:pt x="491" y="307"/>
                      <a:pt x="497" y="316"/>
                      <a:pt x="504" y="322"/>
                    </a:cubicBezTo>
                    <a:cubicBezTo>
                      <a:pt x="503" y="323"/>
                      <a:pt x="494" y="333"/>
                      <a:pt x="493" y="332"/>
                    </a:cubicBezTo>
                    <a:cubicBezTo>
                      <a:pt x="492" y="331"/>
                      <a:pt x="488" y="330"/>
                      <a:pt x="488" y="329"/>
                    </a:cubicBezTo>
                    <a:cubicBezTo>
                      <a:pt x="488" y="327"/>
                      <a:pt x="490" y="326"/>
                      <a:pt x="491" y="324"/>
                    </a:cubicBezTo>
                    <a:cubicBezTo>
                      <a:pt x="486" y="322"/>
                      <a:pt x="484" y="316"/>
                      <a:pt x="480" y="316"/>
                    </a:cubicBezTo>
                    <a:cubicBezTo>
                      <a:pt x="476" y="316"/>
                      <a:pt x="464" y="325"/>
                      <a:pt x="464" y="328"/>
                    </a:cubicBezTo>
                    <a:cubicBezTo>
                      <a:pt x="464" y="330"/>
                      <a:pt x="467" y="331"/>
                      <a:pt x="468" y="332"/>
                    </a:cubicBezTo>
                    <a:cubicBezTo>
                      <a:pt x="467" y="336"/>
                      <a:pt x="465" y="338"/>
                      <a:pt x="461" y="338"/>
                    </a:cubicBezTo>
                    <a:cubicBezTo>
                      <a:pt x="454" y="338"/>
                      <a:pt x="450" y="330"/>
                      <a:pt x="446" y="326"/>
                    </a:cubicBezTo>
                    <a:cubicBezTo>
                      <a:pt x="443" y="323"/>
                      <a:pt x="436" y="326"/>
                      <a:pt x="433" y="326"/>
                    </a:cubicBezTo>
                    <a:cubicBezTo>
                      <a:pt x="432" y="326"/>
                      <a:pt x="431" y="324"/>
                      <a:pt x="431" y="323"/>
                    </a:cubicBezTo>
                    <a:cubicBezTo>
                      <a:pt x="424" y="322"/>
                      <a:pt x="424" y="318"/>
                      <a:pt x="423" y="314"/>
                    </a:cubicBezTo>
                    <a:cubicBezTo>
                      <a:pt x="421" y="311"/>
                      <a:pt x="406" y="302"/>
                      <a:pt x="406" y="302"/>
                    </a:cubicBezTo>
                    <a:cubicBezTo>
                      <a:pt x="405" y="304"/>
                      <a:pt x="405" y="305"/>
                      <a:pt x="406" y="306"/>
                    </a:cubicBezTo>
                    <a:cubicBezTo>
                      <a:pt x="402" y="306"/>
                      <a:pt x="402" y="306"/>
                      <a:pt x="402" y="306"/>
                    </a:cubicBezTo>
                    <a:cubicBezTo>
                      <a:pt x="395" y="302"/>
                      <a:pt x="399" y="296"/>
                      <a:pt x="397" y="289"/>
                    </a:cubicBezTo>
                    <a:cubicBezTo>
                      <a:pt x="396" y="285"/>
                      <a:pt x="394" y="284"/>
                      <a:pt x="391" y="281"/>
                    </a:cubicBezTo>
                    <a:cubicBezTo>
                      <a:pt x="384" y="274"/>
                      <a:pt x="377" y="270"/>
                      <a:pt x="374" y="260"/>
                    </a:cubicBezTo>
                    <a:cubicBezTo>
                      <a:pt x="373" y="260"/>
                      <a:pt x="372" y="260"/>
                      <a:pt x="372" y="260"/>
                    </a:cubicBezTo>
                    <a:cubicBezTo>
                      <a:pt x="368" y="260"/>
                      <a:pt x="366" y="262"/>
                      <a:pt x="363" y="262"/>
                    </a:cubicBezTo>
                    <a:cubicBezTo>
                      <a:pt x="355" y="262"/>
                      <a:pt x="350" y="257"/>
                      <a:pt x="345" y="255"/>
                    </a:cubicBezTo>
                    <a:cubicBezTo>
                      <a:pt x="336" y="251"/>
                      <a:pt x="330" y="253"/>
                      <a:pt x="321" y="248"/>
                    </a:cubicBezTo>
                    <a:cubicBezTo>
                      <a:pt x="308" y="242"/>
                      <a:pt x="306" y="232"/>
                      <a:pt x="294" y="226"/>
                    </a:cubicBezTo>
                    <a:cubicBezTo>
                      <a:pt x="291" y="226"/>
                      <a:pt x="291" y="226"/>
                      <a:pt x="291" y="226"/>
                    </a:cubicBezTo>
                    <a:cubicBezTo>
                      <a:pt x="288" y="224"/>
                      <a:pt x="285" y="222"/>
                      <a:pt x="282" y="222"/>
                    </a:cubicBezTo>
                    <a:cubicBezTo>
                      <a:pt x="274" y="222"/>
                      <a:pt x="272" y="231"/>
                      <a:pt x="265" y="231"/>
                    </a:cubicBezTo>
                    <a:cubicBezTo>
                      <a:pt x="261" y="231"/>
                      <a:pt x="258" y="228"/>
                      <a:pt x="256" y="227"/>
                    </a:cubicBezTo>
                    <a:cubicBezTo>
                      <a:pt x="252" y="225"/>
                      <a:pt x="249" y="226"/>
                      <a:pt x="246" y="226"/>
                    </a:cubicBezTo>
                    <a:cubicBezTo>
                      <a:pt x="241" y="226"/>
                      <a:pt x="226" y="216"/>
                      <a:pt x="221" y="214"/>
                    </a:cubicBezTo>
                    <a:cubicBezTo>
                      <a:pt x="216" y="211"/>
                      <a:pt x="213" y="214"/>
                      <a:pt x="208" y="213"/>
                    </a:cubicBezTo>
                    <a:cubicBezTo>
                      <a:pt x="202" y="211"/>
                      <a:pt x="201" y="206"/>
                      <a:pt x="195" y="203"/>
                    </a:cubicBezTo>
                    <a:cubicBezTo>
                      <a:pt x="189" y="200"/>
                      <a:pt x="186" y="201"/>
                      <a:pt x="180" y="198"/>
                    </a:cubicBezTo>
                    <a:cubicBezTo>
                      <a:pt x="177" y="197"/>
                      <a:pt x="177" y="196"/>
                      <a:pt x="175" y="195"/>
                    </a:cubicBezTo>
                    <a:cubicBezTo>
                      <a:pt x="170" y="190"/>
                      <a:pt x="156" y="187"/>
                      <a:pt x="155" y="181"/>
                    </a:cubicBezTo>
                    <a:cubicBezTo>
                      <a:pt x="151" y="181"/>
                      <a:pt x="148" y="176"/>
                      <a:pt x="148" y="172"/>
                    </a:cubicBezTo>
                    <a:cubicBezTo>
                      <a:pt x="148" y="167"/>
                      <a:pt x="153" y="165"/>
                      <a:pt x="153" y="160"/>
                    </a:cubicBezTo>
                    <a:cubicBezTo>
                      <a:pt x="153" y="154"/>
                      <a:pt x="149" y="153"/>
                      <a:pt x="148" y="150"/>
                    </a:cubicBezTo>
                    <a:cubicBezTo>
                      <a:pt x="143" y="134"/>
                      <a:pt x="128" y="121"/>
                      <a:pt x="118" y="111"/>
                    </a:cubicBezTo>
                    <a:cubicBezTo>
                      <a:pt x="114" y="107"/>
                      <a:pt x="107" y="105"/>
                      <a:pt x="102" y="101"/>
                    </a:cubicBezTo>
                    <a:cubicBezTo>
                      <a:pt x="99" y="97"/>
                      <a:pt x="102" y="93"/>
                      <a:pt x="100" y="88"/>
                    </a:cubicBezTo>
                    <a:cubicBezTo>
                      <a:pt x="96" y="80"/>
                      <a:pt x="82" y="79"/>
                      <a:pt x="82" y="68"/>
                    </a:cubicBezTo>
                    <a:cubicBezTo>
                      <a:pt x="78" y="68"/>
                      <a:pt x="79" y="67"/>
                      <a:pt x="77" y="68"/>
                    </a:cubicBezTo>
                    <a:cubicBezTo>
                      <a:pt x="72" y="63"/>
                      <a:pt x="67" y="58"/>
                      <a:pt x="62" y="53"/>
                    </a:cubicBezTo>
                    <a:cubicBezTo>
                      <a:pt x="58" y="49"/>
                      <a:pt x="60" y="42"/>
                      <a:pt x="56" y="38"/>
                    </a:cubicBezTo>
                    <a:cubicBezTo>
                      <a:pt x="52" y="34"/>
                      <a:pt x="53" y="24"/>
                      <a:pt x="49" y="22"/>
                    </a:cubicBezTo>
                    <a:cubicBezTo>
                      <a:pt x="42" y="19"/>
                      <a:pt x="35" y="19"/>
                      <a:pt x="29" y="13"/>
                    </a:cubicBezTo>
                    <a:cubicBezTo>
                      <a:pt x="27" y="15"/>
                      <a:pt x="28" y="18"/>
                      <a:pt x="28" y="19"/>
                    </a:cubicBezTo>
                    <a:cubicBezTo>
                      <a:pt x="28" y="28"/>
                      <a:pt x="32" y="34"/>
                      <a:pt x="36" y="41"/>
                    </a:cubicBezTo>
                    <a:cubicBezTo>
                      <a:pt x="39" y="48"/>
                      <a:pt x="45" y="48"/>
                      <a:pt x="49" y="53"/>
                    </a:cubicBezTo>
                    <a:cubicBezTo>
                      <a:pt x="55" y="59"/>
                      <a:pt x="56" y="63"/>
                      <a:pt x="58" y="71"/>
                    </a:cubicBezTo>
                    <a:cubicBezTo>
                      <a:pt x="61" y="81"/>
                      <a:pt x="70" y="86"/>
                      <a:pt x="73" y="95"/>
                    </a:cubicBezTo>
                    <a:cubicBezTo>
                      <a:pt x="77" y="106"/>
                      <a:pt x="80" y="117"/>
                      <a:pt x="87" y="122"/>
                    </a:cubicBezTo>
                    <a:cubicBezTo>
                      <a:pt x="91" y="119"/>
                      <a:pt x="96" y="126"/>
                      <a:pt x="96" y="130"/>
                    </a:cubicBezTo>
                    <a:cubicBezTo>
                      <a:pt x="96" y="132"/>
                      <a:pt x="95" y="136"/>
                      <a:pt x="93" y="136"/>
                    </a:cubicBezTo>
                    <a:cubicBezTo>
                      <a:pt x="92" y="136"/>
                      <a:pt x="86" y="129"/>
                      <a:pt x="86" y="127"/>
                    </a:cubicBezTo>
                    <a:cubicBezTo>
                      <a:pt x="78" y="127"/>
                      <a:pt x="74" y="117"/>
                      <a:pt x="69" y="113"/>
                    </a:cubicBezTo>
                    <a:cubicBezTo>
                      <a:pt x="66" y="112"/>
                      <a:pt x="66" y="112"/>
                      <a:pt x="65" y="109"/>
                    </a:cubicBezTo>
                    <a:cubicBezTo>
                      <a:pt x="65" y="98"/>
                      <a:pt x="65" y="98"/>
                      <a:pt x="65" y="98"/>
                    </a:cubicBezTo>
                    <a:cubicBezTo>
                      <a:pt x="60" y="93"/>
                      <a:pt x="56" y="88"/>
                      <a:pt x="52" y="84"/>
                    </a:cubicBezTo>
                    <a:cubicBezTo>
                      <a:pt x="46" y="78"/>
                      <a:pt x="36" y="79"/>
                      <a:pt x="31" y="72"/>
                    </a:cubicBezTo>
                    <a:cubicBezTo>
                      <a:pt x="34" y="72"/>
                      <a:pt x="44" y="74"/>
                      <a:pt x="40" y="69"/>
                    </a:cubicBezTo>
                    <a:cubicBezTo>
                      <a:pt x="34" y="59"/>
                      <a:pt x="26" y="50"/>
                      <a:pt x="19" y="45"/>
                    </a:cubicBezTo>
                    <a:cubicBezTo>
                      <a:pt x="14" y="41"/>
                      <a:pt x="14" y="29"/>
                      <a:pt x="11" y="24"/>
                    </a:cubicBezTo>
                    <a:cubicBezTo>
                      <a:pt x="7" y="16"/>
                      <a:pt x="3" y="13"/>
                      <a:pt x="0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76" y="16"/>
                      <a:pt x="76" y="16"/>
                      <a:pt x="76" y="16"/>
                    </a:cubicBezTo>
                    <a:cubicBezTo>
                      <a:pt x="113" y="16"/>
                      <a:pt x="113" y="16"/>
                      <a:pt x="113" y="16"/>
                    </a:cubicBezTo>
                    <a:cubicBezTo>
                      <a:pt x="113" y="10"/>
                      <a:pt x="113" y="10"/>
                      <a:pt x="113" y="10"/>
                    </a:cubicBezTo>
                    <a:cubicBezTo>
                      <a:pt x="121" y="10"/>
                      <a:pt x="121" y="10"/>
                      <a:pt x="121" y="10"/>
                    </a:cubicBezTo>
                    <a:cubicBezTo>
                      <a:pt x="136" y="14"/>
                      <a:pt x="145" y="16"/>
                      <a:pt x="152" y="29"/>
                    </a:cubicBezTo>
                    <a:cubicBezTo>
                      <a:pt x="156" y="35"/>
                      <a:pt x="163" y="50"/>
                      <a:pt x="172" y="50"/>
                    </a:cubicBezTo>
                    <a:cubicBezTo>
                      <a:pt x="181" y="50"/>
                      <a:pt x="178" y="38"/>
                      <a:pt x="188" y="38"/>
                    </a:cubicBezTo>
                    <a:cubicBezTo>
                      <a:pt x="214" y="38"/>
                      <a:pt x="213" y="70"/>
                      <a:pt x="227" y="84"/>
                    </a:cubicBezTo>
                    <a:cubicBezTo>
                      <a:pt x="231" y="87"/>
                      <a:pt x="242" y="90"/>
                      <a:pt x="249" y="90"/>
                    </a:cubicBezTo>
                    <a:cubicBezTo>
                      <a:pt x="249" y="89"/>
                      <a:pt x="247" y="87"/>
                      <a:pt x="247" y="86"/>
                    </a:cubicBezTo>
                    <a:cubicBezTo>
                      <a:pt x="247" y="86"/>
                      <a:pt x="247" y="86"/>
                      <a:pt x="247" y="86"/>
                    </a:cubicBezTo>
                    <a:lnTo>
                      <a:pt x="248" y="9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71" name="Freeform 93"/>
              <p:cNvSpPr/>
              <p:nvPr/>
            </p:nvSpPr>
            <p:spPr bwMode="auto">
              <a:xfrm>
                <a:off x="3016250" y="1895475"/>
                <a:ext cx="20638" cy="95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5" y="7"/>
                  </a:cxn>
                  <a:cxn ang="0">
                    <a:pos x="12" y="7"/>
                  </a:cxn>
                  <a:cxn ang="0">
                    <a:pos x="0" y="3"/>
                  </a:cxn>
                  <a:cxn ang="0">
                    <a:pos x="0" y="0"/>
                  </a:cxn>
                </a:cxnLst>
                <a:rect l="0" t="0" r="r" b="b"/>
                <a:pathLst>
                  <a:path w="15" h="8">
                    <a:moveTo>
                      <a:pt x="0" y="0"/>
                    </a:moveTo>
                    <a:cubicBezTo>
                      <a:pt x="7" y="0"/>
                      <a:pt x="15" y="1"/>
                      <a:pt x="15" y="7"/>
                    </a:cubicBezTo>
                    <a:cubicBezTo>
                      <a:pt x="15" y="8"/>
                      <a:pt x="13" y="7"/>
                      <a:pt x="12" y="7"/>
                    </a:cubicBezTo>
                    <a:cubicBezTo>
                      <a:pt x="8" y="7"/>
                      <a:pt x="2" y="5"/>
                      <a:pt x="0" y="3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72" name="Freeform 94"/>
              <p:cNvSpPr/>
              <p:nvPr/>
            </p:nvSpPr>
            <p:spPr bwMode="auto">
              <a:xfrm>
                <a:off x="2239963" y="1951038"/>
                <a:ext cx="79375" cy="50800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6" y="0"/>
                  </a:cxn>
                  <a:cxn ang="0">
                    <a:pos x="18" y="6"/>
                  </a:cxn>
                  <a:cxn ang="0">
                    <a:pos x="59" y="34"/>
                  </a:cxn>
                  <a:cxn ang="0">
                    <a:pos x="59" y="38"/>
                  </a:cxn>
                  <a:cxn ang="0">
                    <a:pos x="55" y="38"/>
                  </a:cxn>
                  <a:cxn ang="0">
                    <a:pos x="22" y="22"/>
                  </a:cxn>
                  <a:cxn ang="0">
                    <a:pos x="27" y="17"/>
                  </a:cxn>
                  <a:cxn ang="0">
                    <a:pos x="4" y="8"/>
                  </a:cxn>
                  <a:cxn ang="0">
                    <a:pos x="8" y="4"/>
                  </a:cxn>
                  <a:cxn ang="0">
                    <a:pos x="2" y="2"/>
                  </a:cxn>
                  <a:cxn ang="0">
                    <a:pos x="0" y="2"/>
                  </a:cxn>
                </a:cxnLst>
                <a:rect l="0" t="0" r="r" b="b"/>
                <a:pathLst>
                  <a:path w="59" h="38">
                    <a:moveTo>
                      <a:pt x="0" y="2"/>
                    </a:moveTo>
                    <a:cubicBezTo>
                      <a:pt x="2" y="1"/>
                      <a:pt x="4" y="0"/>
                      <a:pt x="6" y="0"/>
                    </a:cubicBezTo>
                    <a:cubicBezTo>
                      <a:pt x="11" y="0"/>
                      <a:pt x="15" y="5"/>
                      <a:pt x="18" y="6"/>
                    </a:cubicBezTo>
                    <a:cubicBezTo>
                      <a:pt x="37" y="12"/>
                      <a:pt x="48" y="23"/>
                      <a:pt x="59" y="34"/>
                    </a:cubicBezTo>
                    <a:cubicBezTo>
                      <a:pt x="59" y="38"/>
                      <a:pt x="59" y="38"/>
                      <a:pt x="59" y="38"/>
                    </a:cubicBezTo>
                    <a:cubicBezTo>
                      <a:pt x="58" y="38"/>
                      <a:pt x="56" y="38"/>
                      <a:pt x="55" y="38"/>
                    </a:cubicBezTo>
                    <a:cubicBezTo>
                      <a:pt x="45" y="38"/>
                      <a:pt x="29" y="26"/>
                      <a:pt x="22" y="22"/>
                    </a:cubicBezTo>
                    <a:cubicBezTo>
                      <a:pt x="23" y="19"/>
                      <a:pt x="25" y="19"/>
                      <a:pt x="27" y="17"/>
                    </a:cubicBezTo>
                    <a:cubicBezTo>
                      <a:pt x="18" y="17"/>
                      <a:pt x="6" y="13"/>
                      <a:pt x="4" y="8"/>
                    </a:cubicBezTo>
                    <a:cubicBezTo>
                      <a:pt x="6" y="7"/>
                      <a:pt x="8" y="5"/>
                      <a:pt x="8" y="4"/>
                    </a:cubicBezTo>
                    <a:cubicBezTo>
                      <a:pt x="6" y="3"/>
                      <a:pt x="2" y="2"/>
                      <a:pt x="2" y="2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73" name="Freeform 95"/>
              <p:cNvSpPr/>
              <p:nvPr/>
            </p:nvSpPr>
            <p:spPr bwMode="auto">
              <a:xfrm>
                <a:off x="2162175" y="1876425"/>
                <a:ext cx="28575" cy="39688"/>
              </a:xfrm>
              <a:custGeom>
                <a:avLst/>
                <a:gdLst/>
                <a:ahLst/>
                <a:cxnLst>
                  <a:cxn ang="0">
                    <a:pos x="5" y="12"/>
                  </a:cxn>
                  <a:cxn ang="0">
                    <a:pos x="0" y="4"/>
                  </a:cxn>
                  <a:cxn ang="0">
                    <a:pos x="0" y="0"/>
                  </a:cxn>
                  <a:cxn ang="0">
                    <a:pos x="10" y="3"/>
                  </a:cxn>
                  <a:cxn ang="0">
                    <a:pos x="7" y="8"/>
                  </a:cxn>
                  <a:cxn ang="0">
                    <a:pos x="13" y="3"/>
                  </a:cxn>
                  <a:cxn ang="0">
                    <a:pos x="13" y="12"/>
                  </a:cxn>
                  <a:cxn ang="0">
                    <a:pos x="15" y="18"/>
                  </a:cxn>
                  <a:cxn ang="0">
                    <a:pos x="13" y="22"/>
                  </a:cxn>
                  <a:cxn ang="0">
                    <a:pos x="17" y="30"/>
                  </a:cxn>
                  <a:cxn ang="0">
                    <a:pos x="10" y="22"/>
                  </a:cxn>
                  <a:cxn ang="0">
                    <a:pos x="12" y="17"/>
                  </a:cxn>
                  <a:cxn ang="0">
                    <a:pos x="5" y="12"/>
                  </a:cxn>
                </a:cxnLst>
                <a:rect l="0" t="0" r="r" b="b"/>
                <a:pathLst>
                  <a:path w="21" h="30">
                    <a:moveTo>
                      <a:pt x="5" y="12"/>
                    </a:moveTo>
                    <a:cubicBezTo>
                      <a:pt x="3" y="12"/>
                      <a:pt x="2" y="6"/>
                      <a:pt x="0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0"/>
                      <a:pt x="6" y="3"/>
                      <a:pt x="10" y="3"/>
                    </a:cubicBezTo>
                    <a:cubicBezTo>
                      <a:pt x="10" y="4"/>
                      <a:pt x="5" y="8"/>
                      <a:pt x="7" y="8"/>
                    </a:cubicBezTo>
                    <a:cubicBezTo>
                      <a:pt x="10" y="8"/>
                      <a:pt x="12" y="5"/>
                      <a:pt x="13" y="3"/>
                    </a:cubicBezTo>
                    <a:cubicBezTo>
                      <a:pt x="14" y="5"/>
                      <a:pt x="13" y="8"/>
                      <a:pt x="13" y="12"/>
                    </a:cubicBezTo>
                    <a:cubicBezTo>
                      <a:pt x="13" y="15"/>
                      <a:pt x="15" y="15"/>
                      <a:pt x="15" y="18"/>
                    </a:cubicBezTo>
                    <a:cubicBezTo>
                      <a:pt x="15" y="19"/>
                      <a:pt x="13" y="20"/>
                      <a:pt x="13" y="22"/>
                    </a:cubicBezTo>
                    <a:cubicBezTo>
                      <a:pt x="13" y="24"/>
                      <a:pt x="21" y="30"/>
                      <a:pt x="17" y="30"/>
                    </a:cubicBezTo>
                    <a:cubicBezTo>
                      <a:pt x="13" y="30"/>
                      <a:pt x="10" y="26"/>
                      <a:pt x="10" y="22"/>
                    </a:cubicBezTo>
                    <a:cubicBezTo>
                      <a:pt x="10" y="19"/>
                      <a:pt x="12" y="18"/>
                      <a:pt x="12" y="17"/>
                    </a:cubicBezTo>
                    <a:cubicBezTo>
                      <a:pt x="9" y="16"/>
                      <a:pt x="8" y="12"/>
                      <a:pt x="5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74" name="Freeform 96"/>
              <p:cNvSpPr/>
              <p:nvPr/>
            </p:nvSpPr>
            <p:spPr bwMode="auto">
              <a:xfrm>
                <a:off x="1803400" y="1787525"/>
                <a:ext cx="34925" cy="23813"/>
              </a:xfrm>
              <a:custGeom>
                <a:avLst/>
                <a:gdLst/>
                <a:ahLst/>
                <a:cxnLst>
                  <a:cxn ang="0">
                    <a:pos x="21" y="0"/>
                  </a:cxn>
                  <a:cxn ang="0">
                    <a:pos x="27" y="0"/>
                  </a:cxn>
                  <a:cxn ang="0">
                    <a:pos x="27" y="6"/>
                  </a:cxn>
                  <a:cxn ang="0">
                    <a:pos x="10" y="18"/>
                  </a:cxn>
                  <a:cxn ang="0">
                    <a:pos x="0" y="12"/>
                  </a:cxn>
                  <a:cxn ang="0">
                    <a:pos x="0" y="7"/>
                  </a:cxn>
                  <a:cxn ang="0">
                    <a:pos x="21" y="0"/>
                  </a:cxn>
                </a:cxnLst>
                <a:rect l="0" t="0" r="r" b="b"/>
                <a:pathLst>
                  <a:path w="27" h="18">
                    <a:moveTo>
                      <a:pt x="21" y="0"/>
                    </a:moveTo>
                    <a:cubicBezTo>
                      <a:pt x="25" y="0"/>
                      <a:pt x="25" y="0"/>
                      <a:pt x="27" y="0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19" y="10"/>
                      <a:pt x="16" y="13"/>
                      <a:pt x="10" y="18"/>
                    </a:cubicBezTo>
                    <a:cubicBezTo>
                      <a:pt x="6" y="15"/>
                      <a:pt x="3" y="15"/>
                      <a:pt x="0" y="12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8" y="5"/>
                      <a:pt x="14" y="0"/>
                      <a:pt x="2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75" name="Freeform 97"/>
              <p:cNvSpPr/>
              <p:nvPr/>
            </p:nvSpPr>
            <p:spPr bwMode="auto">
              <a:xfrm>
                <a:off x="3311525" y="1963738"/>
                <a:ext cx="42863" cy="22225"/>
              </a:xfrm>
              <a:custGeom>
                <a:avLst/>
                <a:gdLst/>
                <a:ahLst/>
                <a:cxnLst>
                  <a:cxn ang="0">
                    <a:pos x="26" y="17"/>
                  </a:cxn>
                  <a:cxn ang="0">
                    <a:pos x="32" y="14"/>
                  </a:cxn>
                  <a:cxn ang="0">
                    <a:pos x="0" y="3"/>
                  </a:cxn>
                  <a:cxn ang="0">
                    <a:pos x="26" y="17"/>
                  </a:cxn>
                </a:cxnLst>
                <a:rect l="0" t="0" r="r" b="b"/>
                <a:pathLst>
                  <a:path w="32" h="17">
                    <a:moveTo>
                      <a:pt x="26" y="17"/>
                    </a:moveTo>
                    <a:cubicBezTo>
                      <a:pt x="29" y="17"/>
                      <a:pt x="30" y="16"/>
                      <a:pt x="32" y="14"/>
                    </a:cubicBezTo>
                    <a:cubicBezTo>
                      <a:pt x="22" y="9"/>
                      <a:pt x="14" y="0"/>
                      <a:pt x="0" y="3"/>
                    </a:cubicBezTo>
                    <a:cubicBezTo>
                      <a:pt x="6" y="7"/>
                      <a:pt x="18" y="17"/>
                      <a:pt x="26" y="1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76" name="Freeform 98"/>
              <p:cNvSpPr/>
              <p:nvPr/>
            </p:nvSpPr>
            <p:spPr bwMode="auto">
              <a:xfrm>
                <a:off x="3314700" y="2030413"/>
                <a:ext cx="31750" cy="20638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1" y="7"/>
                  </a:cxn>
                  <a:cxn ang="0">
                    <a:pos x="24" y="7"/>
                  </a:cxn>
                  <a:cxn ang="0">
                    <a:pos x="24" y="10"/>
                  </a:cxn>
                  <a:cxn ang="0">
                    <a:pos x="19" y="15"/>
                  </a:cxn>
                  <a:cxn ang="0">
                    <a:pos x="0" y="3"/>
                  </a:cxn>
                  <a:cxn ang="0">
                    <a:pos x="1" y="0"/>
                  </a:cxn>
                </a:cxnLst>
                <a:rect l="0" t="0" r="r" b="b"/>
                <a:pathLst>
                  <a:path w="24" h="15">
                    <a:moveTo>
                      <a:pt x="1" y="0"/>
                    </a:moveTo>
                    <a:cubicBezTo>
                      <a:pt x="4" y="4"/>
                      <a:pt x="7" y="6"/>
                      <a:pt x="11" y="7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4" y="8"/>
                      <a:pt x="24" y="9"/>
                      <a:pt x="24" y="10"/>
                    </a:cubicBezTo>
                    <a:cubicBezTo>
                      <a:pt x="24" y="12"/>
                      <a:pt x="20" y="15"/>
                      <a:pt x="19" y="15"/>
                    </a:cubicBezTo>
                    <a:cubicBezTo>
                      <a:pt x="16" y="15"/>
                      <a:pt x="0" y="6"/>
                      <a:pt x="0" y="3"/>
                    </a:cubicBezTo>
                    <a:cubicBezTo>
                      <a:pt x="0" y="2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77" name="Freeform 99"/>
              <p:cNvSpPr/>
              <p:nvPr/>
            </p:nvSpPr>
            <p:spPr bwMode="auto">
              <a:xfrm>
                <a:off x="3362325" y="2030413"/>
                <a:ext cx="22225" cy="26988"/>
              </a:xfrm>
              <a:custGeom>
                <a:avLst/>
                <a:gdLst/>
                <a:ahLst/>
                <a:cxnLst>
                  <a:cxn ang="0">
                    <a:pos x="17" y="12"/>
                  </a:cxn>
                  <a:cxn ang="0">
                    <a:pos x="17" y="15"/>
                  </a:cxn>
                  <a:cxn ang="0">
                    <a:pos x="7" y="20"/>
                  </a:cxn>
                  <a:cxn ang="0">
                    <a:pos x="0" y="15"/>
                  </a:cxn>
                  <a:cxn ang="0">
                    <a:pos x="10" y="0"/>
                  </a:cxn>
                  <a:cxn ang="0">
                    <a:pos x="14" y="5"/>
                  </a:cxn>
                  <a:cxn ang="0">
                    <a:pos x="17" y="12"/>
                  </a:cxn>
                </a:cxnLst>
                <a:rect l="0" t="0" r="r" b="b"/>
                <a:pathLst>
                  <a:path w="17" h="20">
                    <a:moveTo>
                      <a:pt x="17" y="12"/>
                    </a:moveTo>
                    <a:cubicBezTo>
                      <a:pt x="17" y="12"/>
                      <a:pt x="17" y="14"/>
                      <a:pt x="17" y="15"/>
                    </a:cubicBezTo>
                    <a:cubicBezTo>
                      <a:pt x="17" y="18"/>
                      <a:pt x="12" y="20"/>
                      <a:pt x="7" y="20"/>
                    </a:cubicBezTo>
                    <a:cubicBezTo>
                      <a:pt x="3" y="20"/>
                      <a:pt x="0" y="18"/>
                      <a:pt x="0" y="15"/>
                    </a:cubicBezTo>
                    <a:cubicBezTo>
                      <a:pt x="0" y="13"/>
                      <a:pt x="6" y="2"/>
                      <a:pt x="10" y="0"/>
                    </a:cubicBezTo>
                    <a:cubicBezTo>
                      <a:pt x="11" y="2"/>
                      <a:pt x="14" y="3"/>
                      <a:pt x="14" y="5"/>
                    </a:cubicBezTo>
                    <a:cubicBezTo>
                      <a:pt x="14" y="9"/>
                      <a:pt x="7" y="12"/>
                      <a:pt x="17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78" name="Freeform 100"/>
              <p:cNvSpPr/>
              <p:nvPr/>
            </p:nvSpPr>
            <p:spPr bwMode="auto">
              <a:xfrm>
                <a:off x="1593850" y="1724025"/>
                <a:ext cx="26988" cy="12700"/>
              </a:xfrm>
              <a:custGeom>
                <a:avLst/>
                <a:gdLst/>
                <a:ahLst/>
                <a:cxnLst>
                  <a:cxn ang="0">
                    <a:pos x="6" y="4"/>
                  </a:cxn>
                  <a:cxn ang="0">
                    <a:pos x="13" y="1"/>
                  </a:cxn>
                  <a:cxn ang="0">
                    <a:pos x="20" y="9"/>
                  </a:cxn>
                  <a:cxn ang="0">
                    <a:pos x="5" y="9"/>
                  </a:cxn>
                  <a:cxn ang="0">
                    <a:pos x="0" y="4"/>
                  </a:cxn>
                  <a:cxn ang="0">
                    <a:pos x="6" y="4"/>
                  </a:cxn>
                </a:cxnLst>
                <a:rect l="0" t="0" r="r" b="b"/>
                <a:pathLst>
                  <a:path w="20" h="9">
                    <a:moveTo>
                      <a:pt x="6" y="4"/>
                    </a:moveTo>
                    <a:cubicBezTo>
                      <a:pt x="8" y="0"/>
                      <a:pt x="10" y="1"/>
                      <a:pt x="13" y="1"/>
                    </a:cubicBezTo>
                    <a:cubicBezTo>
                      <a:pt x="18" y="1"/>
                      <a:pt x="19" y="4"/>
                      <a:pt x="20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3" y="7"/>
                      <a:pt x="1" y="6"/>
                      <a:pt x="0" y="4"/>
                    </a:cubicBezTo>
                    <a:lnTo>
                      <a:pt x="6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179" name="Group 178"/>
            <p:cNvGrpSpPr/>
            <p:nvPr/>
          </p:nvGrpSpPr>
          <p:grpSpPr>
            <a:xfrm>
              <a:off x="3103551" y="1256798"/>
              <a:ext cx="669405" cy="1125467"/>
              <a:chOff x="4219575" y="1089025"/>
              <a:chExt cx="687388" cy="1155701"/>
            </a:xfrm>
            <a:grpFill/>
          </p:grpSpPr>
          <p:sp>
            <p:nvSpPr>
              <p:cNvPr id="180" name="Freeform 36"/>
              <p:cNvSpPr/>
              <p:nvPr/>
            </p:nvSpPr>
            <p:spPr bwMode="auto">
              <a:xfrm>
                <a:off x="4568825" y="1816100"/>
                <a:ext cx="26988" cy="39688"/>
              </a:xfrm>
              <a:custGeom>
                <a:avLst/>
                <a:gdLst/>
                <a:ahLst/>
                <a:cxnLst>
                  <a:cxn ang="0">
                    <a:pos x="3" y="27"/>
                  </a:cxn>
                  <a:cxn ang="0">
                    <a:pos x="9" y="21"/>
                  </a:cxn>
                  <a:cxn ang="0">
                    <a:pos x="0" y="14"/>
                  </a:cxn>
                  <a:cxn ang="0">
                    <a:pos x="9" y="0"/>
                  </a:cxn>
                  <a:cxn ang="0">
                    <a:pos x="20" y="12"/>
                  </a:cxn>
                  <a:cxn ang="0">
                    <a:pos x="6" y="30"/>
                  </a:cxn>
                  <a:cxn ang="0">
                    <a:pos x="0" y="27"/>
                  </a:cxn>
                  <a:cxn ang="0">
                    <a:pos x="2" y="25"/>
                  </a:cxn>
                  <a:cxn ang="0">
                    <a:pos x="3" y="27"/>
                  </a:cxn>
                </a:cxnLst>
                <a:rect l="0" t="0" r="r" b="b"/>
                <a:pathLst>
                  <a:path w="20" h="30">
                    <a:moveTo>
                      <a:pt x="3" y="27"/>
                    </a:moveTo>
                    <a:cubicBezTo>
                      <a:pt x="6" y="26"/>
                      <a:pt x="9" y="23"/>
                      <a:pt x="9" y="21"/>
                    </a:cubicBezTo>
                    <a:cubicBezTo>
                      <a:pt x="5" y="20"/>
                      <a:pt x="0" y="16"/>
                      <a:pt x="0" y="14"/>
                    </a:cubicBezTo>
                    <a:cubicBezTo>
                      <a:pt x="0" y="12"/>
                      <a:pt x="5" y="0"/>
                      <a:pt x="9" y="0"/>
                    </a:cubicBezTo>
                    <a:cubicBezTo>
                      <a:pt x="17" y="0"/>
                      <a:pt x="18" y="4"/>
                      <a:pt x="20" y="12"/>
                    </a:cubicBezTo>
                    <a:cubicBezTo>
                      <a:pt x="12" y="14"/>
                      <a:pt x="16" y="30"/>
                      <a:pt x="6" y="30"/>
                    </a:cubicBezTo>
                    <a:cubicBezTo>
                      <a:pt x="3" y="30"/>
                      <a:pt x="1" y="27"/>
                      <a:pt x="0" y="27"/>
                    </a:cubicBezTo>
                    <a:cubicBezTo>
                      <a:pt x="1" y="26"/>
                      <a:pt x="2" y="25"/>
                      <a:pt x="2" y="25"/>
                    </a:cubicBezTo>
                    <a:lnTo>
                      <a:pt x="3" y="27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grpSp>
            <p:nvGrpSpPr>
              <p:cNvPr id="181" name="Group 343"/>
              <p:cNvGrpSpPr/>
              <p:nvPr/>
            </p:nvGrpSpPr>
            <p:grpSpPr>
              <a:xfrm>
                <a:off x="4219575" y="1089025"/>
                <a:ext cx="687388" cy="1155701"/>
                <a:chOff x="4219575" y="1089025"/>
                <a:chExt cx="687388" cy="1155701"/>
              </a:xfrm>
              <a:grpFill/>
            </p:grpSpPr>
            <p:sp>
              <p:nvSpPr>
                <p:cNvPr id="182" name="Freeform 24"/>
                <p:cNvSpPr/>
                <p:nvPr/>
              </p:nvSpPr>
              <p:spPr bwMode="auto">
                <a:xfrm>
                  <a:off x="4230688" y="1782763"/>
                  <a:ext cx="646113" cy="461963"/>
                </a:xfrm>
                <a:custGeom>
                  <a:avLst/>
                  <a:gdLst/>
                  <a:ahLst/>
                  <a:cxnLst>
                    <a:cxn ang="0">
                      <a:pos x="473" y="233"/>
                    </a:cxn>
                    <a:cxn ang="0">
                      <a:pos x="470" y="273"/>
                    </a:cxn>
                    <a:cxn ang="0">
                      <a:pos x="427" y="274"/>
                    </a:cxn>
                    <a:cxn ang="0">
                      <a:pos x="401" y="283"/>
                    </a:cxn>
                    <a:cxn ang="0">
                      <a:pos x="403" y="303"/>
                    </a:cxn>
                    <a:cxn ang="0">
                      <a:pos x="413" y="322"/>
                    </a:cxn>
                    <a:cxn ang="0">
                      <a:pos x="401" y="319"/>
                    </a:cxn>
                    <a:cxn ang="0">
                      <a:pos x="397" y="336"/>
                    </a:cxn>
                    <a:cxn ang="0">
                      <a:pos x="382" y="315"/>
                    </a:cxn>
                    <a:cxn ang="0">
                      <a:pos x="358" y="278"/>
                    </a:cxn>
                    <a:cxn ang="0">
                      <a:pos x="329" y="238"/>
                    </a:cxn>
                    <a:cxn ang="0">
                      <a:pos x="289" y="213"/>
                    </a:cxn>
                    <a:cxn ang="0">
                      <a:pos x="270" y="212"/>
                    </a:cxn>
                    <a:cxn ang="0">
                      <a:pos x="289" y="244"/>
                    </a:cxn>
                    <a:cxn ang="0">
                      <a:pos x="315" y="264"/>
                    </a:cxn>
                    <a:cxn ang="0">
                      <a:pos x="330" y="283"/>
                    </a:cxn>
                    <a:cxn ang="0">
                      <a:pos x="323" y="305"/>
                    </a:cxn>
                    <a:cxn ang="0">
                      <a:pos x="316" y="303"/>
                    </a:cxn>
                    <a:cxn ang="0">
                      <a:pos x="291" y="273"/>
                    </a:cxn>
                    <a:cxn ang="0">
                      <a:pos x="229" y="223"/>
                    </a:cxn>
                    <a:cxn ang="0">
                      <a:pos x="168" y="237"/>
                    </a:cxn>
                    <a:cxn ang="0">
                      <a:pos x="135" y="272"/>
                    </a:cxn>
                    <a:cxn ang="0">
                      <a:pos x="101" y="326"/>
                    </a:cxn>
                    <a:cxn ang="0">
                      <a:pos x="72" y="338"/>
                    </a:cxn>
                    <a:cxn ang="0">
                      <a:pos x="10" y="334"/>
                    </a:cxn>
                    <a:cxn ang="0">
                      <a:pos x="0" y="306"/>
                    </a:cxn>
                    <a:cxn ang="0">
                      <a:pos x="4" y="246"/>
                    </a:cxn>
                    <a:cxn ang="0">
                      <a:pos x="48" y="235"/>
                    </a:cxn>
                    <a:cxn ang="0">
                      <a:pos x="89" y="240"/>
                    </a:cxn>
                    <a:cxn ang="0">
                      <a:pos x="105" y="206"/>
                    </a:cxn>
                    <a:cxn ang="0">
                      <a:pos x="103" y="193"/>
                    </a:cxn>
                    <a:cxn ang="0">
                      <a:pos x="60" y="163"/>
                    </a:cxn>
                    <a:cxn ang="0">
                      <a:pos x="88" y="157"/>
                    </a:cxn>
                    <a:cxn ang="0">
                      <a:pos x="96" y="143"/>
                    </a:cxn>
                    <a:cxn ang="0">
                      <a:pos x="114" y="145"/>
                    </a:cxn>
                    <a:cxn ang="0">
                      <a:pos x="147" y="118"/>
                    </a:cxn>
                    <a:cxn ang="0">
                      <a:pos x="176" y="89"/>
                    </a:cxn>
                    <a:cxn ang="0">
                      <a:pos x="208" y="73"/>
                    </a:cxn>
                    <a:cxn ang="0">
                      <a:pos x="225" y="54"/>
                    </a:cxn>
                    <a:cxn ang="0">
                      <a:pos x="245" y="5"/>
                    </a:cxn>
                    <a:cxn ang="0">
                      <a:pos x="251" y="25"/>
                    </a:cxn>
                    <a:cxn ang="0">
                      <a:pos x="240" y="54"/>
                    </a:cxn>
                    <a:cxn ang="0">
                      <a:pos x="254" y="66"/>
                    </a:cxn>
                    <a:cxn ang="0">
                      <a:pos x="289" y="68"/>
                    </a:cxn>
                    <a:cxn ang="0">
                      <a:pos x="333" y="50"/>
                    </a:cxn>
                    <a:cxn ang="0">
                      <a:pos x="378" y="55"/>
                    </a:cxn>
                    <a:cxn ang="0">
                      <a:pos x="408" y="95"/>
                    </a:cxn>
                    <a:cxn ang="0">
                      <a:pos x="399" y="153"/>
                    </a:cxn>
                    <a:cxn ang="0">
                      <a:pos x="470" y="180"/>
                    </a:cxn>
                    <a:cxn ang="0">
                      <a:pos x="474" y="204"/>
                    </a:cxn>
                    <a:cxn ang="0">
                      <a:pos x="476" y="216"/>
                    </a:cxn>
                  </a:cxnLst>
                  <a:rect l="0" t="0" r="r" b="b"/>
                  <a:pathLst>
                    <a:path w="485" h="347">
                      <a:moveTo>
                        <a:pt x="476" y="216"/>
                      </a:moveTo>
                      <a:cubicBezTo>
                        <a:pt x="474" y="223"/>
                        <a:pt x="475" y="219"/>
                        <a:pt x="473" y="222"/>
                      </a:cubicBezTo>
                      <a:cubicBezTo>
                        <a:pt x="473" y="233"/>
                        <a:pt x="473" y="233"/>
                        <a:pt x="473" y="233"/>
                      </a:cubicBezTo>
                      <a:cubicBezTo>
                        <a:pt x="469" y="238"/>
                        <a:pt x="461" y="246"/>
                        <a:pt x="461" y="253"/>
                      </a:cubicBezTo>
                      <a:cubicBezTo>
                        <a:pt x="461" y="261"/>
                        <a:pt x="473" y="268"/>
                        <a:pt x="476" y="272"/>
                      </a:cubicBezTo>
                      <a:cubicBezTo>
                        <a:pt x="474" y="273"/>
                        <a:pt x="472" y="273"/>
                        <a:pt x="470" y="273"/>
                      </a:cubicBezTo>
                      <a:cubicBezTo>
                        <a:pt x="466" y="275"/>
                        <a:pt x="463" y="273"/>
                        <a:pt x="459" y="275"/>
                      </a:cubicBezTo>
                      <a:cubicBezTo>
                        <a:pt x="453" y="277"/>
                        <a:pt x="452" y="283"/>
                        <a:pt x="446" y="283"/>
                      </a:cubicBezTo>
                      <a:cubicBezTo>
                        <a:pt x="439" y="283"/>
                        <a:pt x="435" y="274"/>
                        <a:pt x="427" y="274"/>
                      </a:cubicBezTo>
                      <a:cubicBezTo>
                        <a:pt x="420" y="274"/>
                        <a:pt x="419" y="278"/>
                        <a:pt x="413" y="280"/>
                      </a:cubicBezTo>
                      <a:cubicBezTo>
                        <a:pt x="414" y="284"/>
                        <a:pt x="414" y="286"/>
                        <a:pt x="413" y="290"/>
                      </a:cubicBezTo>
                      <a:cubicBezTo>
                        <a:pt x="406" y="290"/>
                        <a:pt x="405" y="283"/>
                        <a:pt x="401" y="283"/>
                      </a:cubicBezTo>
                      <a:cubicBezTo>
                        <a:pt x="399" y="283"/>
                        <a:pt x="397" y="286"/>
                        <a:pt x="397" y="288"/>
                      </a:cubicBezTo>
                      <a:cubicBezTo>
                        <a:pt x="405" y="298"/>
                        <a:pt x="405" y="298"/>
                        <a:pt x="405" y="298"/>
                      </a:cubicBezTo>
                      <a:cubicBezTo>
                        <a:pt x="405" y="300"/>
                        <a:pt x="403" y="302"/>
                        <a:pt x="403" y="303"/>
                      </a:cubicBezTo>
                      <a:cubicBezTo>
                        <a:pt x="403" y="304"/>
                        <a:pt x="415" y="315"/>
                        <a:pt x="419" y="315"/>
                      </a:cubicBezTo>
                      <a:cubicBezTo>
                        <a:pt x="419" y="317"/>
                        <a:pt x="420" y="318"/>
                        <a:pt x="420" y="319"/>
                      </a:cubicBezTo>
                      <a:cubicBezTo>
                        <a:pt x="418" y="321"/>
                        <a:pt x="414" y="319"/>
                        <a:pt x="413" y="322"/>
                      </a:cubicBezTo>
                      <a:cubicBezTo>
                        <a:pt x="412" y="322"/>
                        <a:pt x="412" y="322"/>
                        <a:pt x="412" y="322"/>
                      </a:cubicBezTo>
                      <a:cubicBezTo>
                        <a:pt x="407" y="321"/>
                        <a:pt x="403" y="317"/>
                        <a:pt x="401" y="315"/>
                      </a:cubicBezTo>
                      <a:cubicBezTo>
                        <a:pt x="401" y="319"/>
                        <a:pt x="401" y="319"/>
                        <a:pt x="401" y="319"/>
                      </a:cubicBezTo>
                      <a:cubicBezTo>
                        <a:pt x="402" y="321"/>
                        <a:pt x="403" y="323"/>
                        <a:pt x="403" y="326"/>
                      </a:cubicBezTo>
                      <a:cubicBezTo>
                        <a:pt x="403" y="329"/>
                        <a:pt x="399" y="334"/>
                        <a:pt x="403" y="336"/>
                      </a:cubicBezTo>
                      <a:cubicBezTo>
                        <a:pt x="401" y="336"/>
                        <a:pt x="397" y="336"/>
                        <a:pt x="397" y="336"/>
                      </a:cubicBezTo>
                      <a:cubicBezTo>
                        <a:pt x="390" y="336"/>
                        <a:pt x="384" y="329"/>
                        <a:pt x="384" y="322"/>
                      </a:cubicBezTo>
                      <a:cubicBezTo>
                        <a:pt x="384" y="319"/>
                        <a:pt x="388" y="317"/>
                        <a:pt x="390" y="315"/>
                      </a:cubicBezTo>
                      <a:cubicBezTo>
                        <a:pt x="387" y="315"/>
                        <a:pt x="385" y="315"/>
                        <a:pt x="382" y="315"/>
                      </a:cubicBezTo>
                      <a:cubicBezTo>
                        <a:pt x="380" y="315"/>
                        <a:pt x="379" y="311"/>
                        <a:pt x="379" y="310"/>
                      </a:cubicBezTo>
                      <a:cubicBezTo>
                        <a:pt x="378" y="304"/>
                        <a:pt x="374" y="300"/>
                        <a:pt x="370" y="296"/>
                      </a:cubicBezTo>
                      <a:cubicBezTo>
                        <a:pt x="365" y="291"/>
                        <a:pt x="358" y="287"/>
                        <a:pt x="358" y="278"/>
                      </a:cubicBezTo>
                      <a:cubicBezTo>
                        <a:pt x="358" y="272"/>
                        <a:pt x="358" y="270"/>
                        <a:pt x="358" y="266"/>
                      </a:cubicBezTo>
                      <a:cubicBezTo>
                        <a:pt x="358" y="260"/>
                        <a:pt x="348" y="251"/>
                        <a:pt x="342" y="248"/>
                      </a:cubicBezTo>
                      <a:cubicBezTo>
                        <a:pt x="336" y="245"/>
                        <a:pt x="329" y="244"/>
                        <a:pt x="329" y="238"/>
                      </a:cubicBezTo>
                      <a:cubicBezTo>
                        <a:pt x="326" y="238"/>
                        <a:pt x="325" y="238"/>
                        <a:pt x="323" y="238"/>
                      </a:cubicBezTo>
                      <a:cubicBezTo>
                        <a:pt x="313" y="238"/>
                        <a:pt x="302" y="223"/>
                        <a:pt x="302" y="213"/>
                      </a:cubicBezTo>
                      <a:cubicBezTo>
                        <a:pt x="297" y="213"/>
                        <a:pt x="293" y="213"/>
                        <a:pt x="289" y="213"/>
                      </a:cubicBezTo>
                      <a:cubicBezTo>
                        <a:pt x="283" y="213"/>
                        <a:pt x="285" y="204"/>
                        <a:pt x="283" y="201"/>
                      </a:cubicBezTo>
                      <a:cubicBezTo>
                        <a:pt x="278" y="204"/>
                        <a:pt x="268" y="204"/>
                        <a:pt x="268" y="209"/>
                      </a:cubicBezTo>
                      <a:cubicBezTo>
                        <a:pt x="268" y="210"/>
                        <a:pt x="270" y="212"/>
                        <a:pt x="270" y="212"/>
                      </a:cubicBezTo>
                      <a:cubicBezTo>
                        <a:pt x="270" y="214"/>
                        <a:pt x="269" y="217"/>
                        <a:pt x="269" y="220"/>
                      </a:cubicBezTo>
                      <a:cubicBezTo>
                        <a:pt x="269" y="226"/>
                        <a:pt x="273" y="229"/>
                        <a:pt x="278" y="231"/>
                      </a:cubicBezTo>
                      <a:cubicBezTo>
                        <a:pt x="285" y="233"/>
                        <a:pt x="288" y="240"/>
                        <a:pt x="289" y="244"/>
                      </a:cubicBezTo>
                      <a:cubicBezTo>
                        <a:pt x="291" y="250"/>
                        <a:pt x="294" y="257"/>
                        <a:pt x="298" y="259"/>
                      </a:cubicBezTo>
                      <a:cubicBezTo>
                        <a:pt x="304" y="262"/>
                        <a:pt x="309" y="260"/>
                        <a:pt x="315" y="260"/>
                      </a:cubicBezTo>
                      <a:cubicBezTo>
                        <a:pt x="315" y="261"/>
                        <a:pt x="315" y="263"/>
                        <a:pt x="315" y="264"/>
                      </a:cubicBezTo>
                      <a:cubicBezTo>
                        <a:pt x="313" y="269"/>
                        <a:pt x="323" y="271"/>
                        <a:pt x="326" y="272"/>
                      </a:cubicBezTo>
                      <a:cubicBezTo>
                        <a:pt x="335" y="277"/>
                        <a:pt x="345" y="280"/>
                        <a:pt x="344" y="290"/>
                      </a:cubicBezTo>
                      <a:cubicBezTo>
                        <a:pt x="340" y="289"/>
                        <a:pt x="337" y="283"/>
                        <a:pt x="330" y="283"/>
                      </a:cubicBezTo>
                      <a:cubicBezTo>
                        <a:pt x="325" y="283"/>
                        <a:pt x="320" y="286"/>
                        <a:pt x="320" y="290"/>
                      </a:cubicBezTo>
                      <a:cubicBezTo>
                        <a:pt x="320" y="296"/>
                        <a:pt x="328" y="297"/>
                        <a:pt x="328" y="303"/>
                      </a:cubicBezTo>
                      <a:cubicBezTo>
                        <a:pt x="328" y="305"/>
                        <a:pt x="323" y="305"/>
                        <a:pt x="323" y="305"/>
                      </a:cubicBezTo>
                      <a:cubicBezTo>
                        <a:pt x="319" y="309"/>
                        <a:pt x="319" y="318"/>
                        <a:pt x="313" y="318"/>
                      </a:cubicBezTo>
                      <a:cubicBezTo>
                        <a:pt x="310" y="318"/>
                        <a:pt x="308" y="317"/>
                        <a:pt x="308" y="315"/>
                      </a:cubicBezTo>
                      <a:cubicBezTo>
                        <a:pt x="314" y="315"/>
                        <a:pt x="316" y="309"/>
                        <a:pt x="316" y="303"/>
                      </a:cubicBezTo>
                      <a:cubicBezTo>
                        <a:pt x="316" y="297"/>
                        <a:pt x="312" y="295"/>
                        <a:pt x="311" y="291"/>
                      </a:cubicBezTo>
                      <a:cubicBezTo>
                        <a:pt x="310" y="291"/>
                        <a:pt x="300" y="281"/>
                        <a:pt x="299" y="278"/>
                      </a:cubicBezTo>
                      <a:cubicBezTo>
                        <a:pt x="297" y="278"/>
                        <a:pt x="291" y="276"/>
                        <a:pt x="291" y="273"/>
                      </a:cubicBezTo>
                      <a:cubicBezTo>
                        <a:pt x="277" y="270"/>
                        <a:pt x="274" y="266"/>
                        <a:pt x="266" y="259"/>
                      </a:cubicBezTo>
                      <a:cubicBezTo>
                        <a:pt x="263" y="256"/>
                        <a:pt x="257" y="254"/>
                        <a:pt x="256" y="251"/>
                      </a:cubicBezTo>
                      <a:cubicBezTo>
                        <a:pt x="248" y="241"/>
                        <a:pt x="245" y="223"/>
                        <a:pt x="229" y="223"/>
                      </a:cubicBezTo>
                      <a:cubicBezTo>
                        <a:pt x="221" y="223"/>
                        <a:pt x="220" y="228"/>
                        <a:pt x="216" y="230"/>
                      </a:cubicBezTo>
                      <a:cubicBezTo>
                        <a:pt x="208" y="234"/>
                        <a:pt x="202" y="242"/>
                        <a:pt x="192" y="242"/>
                      </a:cubicBezTo>
                      <a:cubicBezTo>
                        <a:pt x="183" y="242"/>
                        <a:pt x="177" y="237"/>
                        <a:pt x="168" y="237"/>
                      </a:cubicBezTo>
                      <a:cubicBezTo>
                        <a:pt x="161" y="237"/>
                        <a:pt x="154" y="242"/>
                        <a:pt x="154" y="248"/>
                      </a:cubicBezTo>
                      <a:cubicBezTo>
                        <a:pt x="157" y="258"/>
                        <a:pt x="157" y="258"/>
                        <a:pt x="157" y="258"/>
                      </a:cubicBezTo>
                      <a:cubicBezTo>
                        <a:pt x="154" y="267"/>
                        <a:pt x="144" y="270"/>
                        <a:pt x="135" y="272"/>
                      </a:cubicBezTo>
                      <a:cubicBezTo>
                        <a:pt x="127" y="274"/>
                        <a:pt x="114" y="292"/>
                        <a:pt x="114" y="302"/>
                      </a:cubicBezTo>
                      <a:cubicBezTo>
                        <a:pt x="114" y="305"/>
                        <a:pt x="117" y="306"/>
                        <a:pt x="119" y="307"/>
                      </a:cubicBezTo>
                      <a:cubicBezTo>
                        <a:pt x="113" y="316"/>
                        <a:pt x="110" y="321"/>
                        <a:pt x="101" y="326"/>
                      </a:cubicBezTo>
                      <a:cubicBezTo>
                        <a:pt x="96" y="328"/>
                        <a:pt x="95" y="340"/>
                        <a:pt x="86" y="337"/>
                      </a:cubicBezTo>
                      <a:cubicBezTo>
                        <a:pt x="86" y="337"/>
                        <a:pt x="86" y="337"/>
                        <a:pt x="86" y="337"/>
                      </a:cubicBezTo>
                      <a:cubicBezTo>
                        <a:pt x="82" y="336"/>
                        <a:pt x="75" y="338"/>
                        <a:pt x="72" y="338"/>
                      </a:cubicBezTo>
                      <a:cubicBezTo>
                        <a:pt x="62" y="338"/>
                        <a:pt x="56" y="347"/>
                        <a:pt x="46" y="347"/>
                      </a:cubicBezTo>
                      <a:cubicBezTo>
                        <a:pt x="40" y="347"/>
                        <a:pt x="39" y="331"/>
                        <a:pt x="29" y="331"/>
                      </a:cubicBezTo>
                      <a:cubicBezTo>
                        <a:pt x="22" y="331"/>
                        <a:pt x="17" y="334"/>
                        <a:pt x="10" y="334"/>
                      </a:cubicBezTo>
                      <a:cubicBezTo>
                        <a:pt x="8" y="334"/>
                        <a:pt x="7" y="332"/>
                        <a:pt x="7" y="330"/>
                      </a:cubicBezTo>
                      <a:cubicBezTo>
                        <a:pt x="7" y="321"/>
                        <a:pt x="7" y="318"/>
                        <a:pt x="7" y="313"/>
                      </a:cubicBezTo>
                      <a:cubicBezTo>
                        <a:pt x="3" y="313"/>
                        <a:pt x="0" y="310"/>
                        <a:pt x="0" y="306"/>
                      </a:cubicBezTo>
                      <a:cubicBezTo>
                        <a:pt x="0" y="301"/>
                        <a:pt x="4" y="299"/>
                        <a:pt x="4" y="296"/>
                      </a:cubicBezTo>
                      <a:cubicBezTo>
                        <a:pt x="4" y="285"/>
                        <a:pt x="8" y="274"/>
                        <a:pt x="8" y="262"/>
                      </a:cubicBezTo>
                      <a:cubicBezTo>
                        <a:pt x="8" y="256"/>
                        <a:pt x="4" y="250"/>
                        <a:pt x="4" y="246"/>
                      </a:cubicBezTo>
                      <a:cubicBezTo>
                        <a:pt x="4" y="243"/>
                        <a:pt x="19" y="234"/>
                        <a:pt x="21" y="234"/>
                      </a:cubicBezTo>
                      <a:cubicBezTo>
                        <a:pt x="23" y="234"/>
                        <a:pt x="25" y="236"/>
                        <a:pt x="28" y="235"/>
                      </a:cubicBezTo>
                      <a:cubicBezTo>
                        <a:pt x="48" y="235"/>
                        <a:pt x="48" y="235"/>
                        <a:pt x="48" y="235"/>
                      </a:cubicBezTo>
                      <a:cubicBezTo>
                        <a:pt x="49" y="237"/>
                        <a:pt x="53" y="238"/>
                        <a:pt x="55" y="238"/>
                      </a:cubicBezTo>
                      <a:cubicBezTo>
                        <a:pt x="76" y="238"/>
                        <a:pt x="76" y="238"/>
                        <a:pt x="76" y="238"/>
                      </a:cubicBezTo>
                      <a:cubicBezTo>
                        <a:pt x="82" y="237"/>
                        <a:pt x="84" y="240"/>
                        <a:pt x="89" y="240"/>
                      </a:cubicBezTo>
                      <a:cubicBezTo>
                        <a:pt x="92" y="240"/>
                        <a:pt x="98" y="238"/>
                        <a:pt x="100" y="238"/>
                      </a:cubicBezTo>
                      <a:cubicBezTo>
                        <a:pt x="100" y="229"/>
                        <a:pt x="105" y="226"/>
                        <a:pt x="105" y="218"/>
                      </a:cubicBezTo>
                      <a:cubicBezTo>
                        <a:pt x="105" y="216"/>
                        <a:pt x="105" y="208"/>
                        <a:pt x="105" y="206"/>
                      </a:cubicBezTo>
                      <a:cubicBezTo>
                        <a:pt x="104" y="206"/>
                        <a:pt x="104" y="206"/>
                        <a:pt x="104" y="206"/>
                      </a:cubicBezTo>
                      <a:cubicBezTo>
                        <a:pt x="105" y="205"/>
                        <a:pt x="106" y="201"/>
                        <a:pt x="106" y="200"/>
                      </a:cubicBezTo>
                      <a:cubicBezTo>
                        <a:pt x="106" y="196"/>
                        <a:pt x="103" y="197"/>
                        <a:pt x="103" y="193"/>
                      </a:cubicBezTo>
                      <a:cubicBezTo>
                        <a:pt x="94" y="193"/>
                        <a:pt x="92" y="185"/>
                        <a:pt x="92" y="178"/>
                      </a:cubicBezTo>
                      <a:cubicBezTo>
                        <a:pt x="89" y="178"/>
                        <a:pt x="89" y="175"/>
                        <a:pt x="87" y="175"/>
                      </a:cubicBezTo>
                      <a:cubicBezTo>
                        <a:pt x="79" y="173"/>
                        <a:pt x="60" y="169"/>
                        <a:pt x="60" y="163"/>
                      </a:cubicBezTo>
                      <a:cubicBezTo>
                        <a:pt x="60" y="163"/>
                        <a:pt x="60" y="161"/>
                        <a:pt x="60" y="161"/>
                      </a:cubicBezTo>
                      <a:cubicBezTo>
                        <a:pt x="60" y="157"/>
                        <a:pt x="72" y="154"/>
                        <a:pt x="76" y="153"/>
                      </a:cubicBezTo>
                      <a:cubicBezTo>
                        <a:pt x="78" y="156"/>
                        <a:pt x="85" y="157"/>
                        <a:pt x="88" y="157"/>
                      </a:cubicBezTo>
                      <a:cubicBezTo>
                        <a:pt x="92" y="157"/>
                        <a:pt x="97" y="156"/>
                        <a:pt x="98" y="155"/>
                      </a:cubicBezTo>
                      <a:cubicBezTo>
                        <a:pt x="98" y="152"/>
                        <a:pt x="98" y="152"/>
                        <a:pt x="98" y="152"/>
                      </a:cubicBezTo>
                      <a:cubicBezTo>
                        <a:pt x="95" y="151"/>
                        <a:pt x="97" y="145"/>
                        <a:pt x="96" y="143"/>
                      </a:cubicBezTo>
                      <a:cubicBezTo>
                        <a:pt x="96" y="140"/>
                        <a:pt x="96" y="140"/>
                        <a:pt x="96" y="140"/>
                      </a:cubicBezTo>
                      <a:cubicBezTo>
                        <a:pt x="101" y="140"/>
                        <a:pt x="101" y="140"/>
                        <a:pt x="101" y="140"/>
                      </a:cubicBezTo>
                      <a:cubicBezTo>
                        <a:pt x="104" y="143"/>
                        <a:pt x="109" y="145"/>
                        <a:pt x="114" y="145"/>
                      </a:cubicBezTo>
                      <a:cubicBezTo>
                        <a:pt x="117" y="145"/>
                        <a:pt x="120" y="142"/>
                        <a:pt x="121" y="139"/>
                      </a:cubicBezTo>
                      <a:cubicBezTo>
                        <a:pt x="135" y="139"/>
                        <a:pt x="138" y="129"/>
                        <a:pt x="141" y="119"/>
                      </a:cubicBezTo>
                      <a:cubicBezTo>
                        <a:pt x="143" y="119"/>
                        <a:pt x="145" y="118"/>
                        <a:pt x="147" y="118"/>
                      </a:cubicBezTo>
                      <a:cubicBezTo>
                        <a:pt x="150" y="117"/>
                        <a:pt x="167" y="110"/>
                        <a:pt x="169" y="108"/>
                      </a:cubicBezTo>
                      <a:cubicBezTo>
                        <a:pt x="173" y="104"/>
                        <a:pt x="171" y="99"/>
                        <a:pt x="171" y="94"/>
                      </a:cubicBezTo>
                      <a:cubicBezTo>
                        <a:pt x="171" y="92"/>
                        <a:pt x="175" y="89"/>
                        <a:pt x="176" y="89"/>
                      </a:cubicBezTo>
                      <a:cubicBezTo>
                        <a:pt x="182" y="83"/>
                        <a:pt x="188" y="76"/>
                        <a:pt x="198" y="76"/>
                      </a:cubicBezTo>
                      <a:cubicBezTo>
                        <a:pt x="204" y="76"/>
                        <a:pt x="201" y="77"/>
                        <a:pt x="204" y="76"/>
                      </a:cubicBezTo>
                      <a:cubicBezTo>
                        <a:pt x="206" y="77"/>
                        <a:pt x="207" y="74"/>
                        <a:pt x="208" y="73"/>
                      </a:cubicBezTo>
                      <a:cubicBezTo>
                        <a:pt x="211" y="70"/>
                        <a:pt x="215" y="72"/>
                        <a:pt x="219" y="72"/>
                      </a:cubicBezTo>
                      <a:cubicBezTo>
                        <a:pt x="221" y="72"/>
                        <a:pt x="229" y="68"/>
                        <a:pt x="229" y="65"/>
                      </a:cubicBezTo>
                      <a:cubicBezTo>
                        <a:pt x="229" y="63"/>
                        <a:pt x="225" y="54"/>
                        <a:pt x="225" y="54"/>
                      </a:cubicBezTo>
                      <a:cubicBezTo>
                        <a:pt x="224" y="42"/>
                        <a:pt x="217" y="38"/>
                        <a:pt x="217" y="28"/>
                      </a:cubicBezTo>
                      <a:cubicBezTo>
                        <a:pt x="217" y="9"/>
                        <a:pt x="234" y="8"/>
                        <a:pt x="245" y="0"/>
                      </a:cubicBezTo>
                      <a:cubicBezTo>
                        <a:pt x="245" y="5"/>
                        <a:pt x="245" y="5"/>
                        <a:pt x="245" y="5"/>
                      </a:cubicBezTo>
                      <a:cubicBezTo>
                        <a:pt x="243" y="10"/>
                        <a:pt x="242" y="12"/>
                        <a:pt x="242" y="17"/>
                      </a:cubicBezTo>
                      <a:cubicBezTo>
                        <a:pt x="242" y="21"/>
                        <a:pt x="247" y="22"/>
                        <a:pt x="251" y="22"/>
                      </a:cubicBezTo>
                      <a:cubicBezTo>
                        <a:pt x="251" y="23"/>
                        <a:pt x="251" y="24"/>
                        <a:pt x="251" y="25"/>
                      </a:cubicBezTo>
                      <a:cubicBezTo>
                        <a:pt x="251" y="27"/>
                        <a:pt x="247" y="28"/>
                        <a:pt x="245" y="29"/>
                      </a:cubicBezTo>
                      <a:cubicBezTo>
                        <a:pt x="241" y="34"/>
                        <a:pt x="236" y="38"/>
                        <a:pt x="236" y="46"/>
                      </a:cubicBezTo>
                      <a:cubicBezTo>
                        <a:pt x="236" y="50"/>
                        <a:pt x="238" y="53"/>
                        <a:pt x="240" y="54"/>
                      </a:cubicBezTo>
                      <a:cubicBezTo>
                        <a:pt x="240" y="56"/>
                        <a:pt x="241" y="57"/>
                        <a:pt x="240" y="59"/>
                      </a:cubicBezTo>
                      <a:cubicBezTo>
                        <a:pt x="245" y="59"/>
                        <a:pt x="247" y="60"/>
                        <a:pt x="251" y="60"/>
                      </a:cubicBezTo>
                      <a:cubicBezTo>
                        <a:pt x="252" y="63"/>
                        <a:pt x="253" y="66"/>
                        <a:pt x="254" y="66"/>
                      </a:cubicBezTo>
                      <a:cubicBezTo>
                        <a:pt x="266" y="66"/>
                        <a:pt x="274" y="56"/>
                        <a:pt x="285" y="57"/>
                      </a:cubicBezTo>
                      <a:cubicBezTo>
                        <a:pt x="284" y="59"/>
                        <a:pt x="282" y="60"/>
                        <a:pt x="282" y="62"/>
                      </a:cubicBezTo>
                      <a:cubicBezTo>
                        <a:pt x="282" y="63"/>
                        <a:pt x="289" y="68"/>
                        <a:pt x="289" y="68"/>
                      </a:cubicBezTo>
                      <a:cubicBezTo>
                        <a:pt x="294" y="68"/>
                        <a:pt x="295" y="65"/>
                        <a:pt x="297" y="64"/>
                      </a:cubicBezTo>
                      <a:cubicBezTo>
                        <a:pt x="304" y="60"/>
                        <a:pt x="310" y="62"/>
                        <a:pt x="317" y="59"/>
                      </a:cubicBezTo>
                      <a:cubicBezTo>
                        <a:pt x="321" y="57"/>
                        <a:pt x="328" y="50"/>
                        <a:pt x="333" y="50"/>
                      </a:cubicBezTo>
                      <a:cubicBezTo>
                        <a:pt x="339" y="50"/>
                        <a:pt x="345" y="51"/>
                        <a:pt x="348" y="52"/>
                      </a:cubicBezTo>
                      <a:cubicBezTo>
                        <a:pt x="347" y="54"/>
                        <a:pt x="346" y="56"/>
                        <a:pt x="346" y="57"/>
                      </a:cubicBezTo>
                      <a:cubicBezTo>
                        <a:pt x="358" y="57"/>
                        <a:pt x="370" y="55"/>
                        <a:pt x="378" y="55"/>
                      </a:cubicBezTo>
                      <a:cubicBezTo>
                        <a:pt x="386" y="55"/>
                        <a:pt x="392" y="54"/>
                        <a:pt x="401" y="54"/>
                      </a:cubicBezTo>
                      <a:cubicBezTo>
                        <a:pt x="410" y="54"/>
                        <a:pt x="414" y="70"/>
                        <a:pt x="414" y="80"/>
                      </a:cubicBezTo>
                      <a:cubicBezTo>
                        <a:pt x="414" y="86"/>
                        <a:pt x="408" y="89"/>
                        <a:pt x="408" y="95"/>
                      </a:cubicBezTo>
                      <a:cubicBezTo>
                        <a:pt x="408" y="104"/>
                        <a:pt x="416" y="110"/>
                        <a:pt x="416" y="118"/>
                      </a:cubicBezTo>
                      <a:cubicBezTo>
                        <a:pt x="416" y="123"/>
                        <a:pt x="408" y="125"/>
                        <a:pt x="406" y="128"/>
                      </a:cubicBezTo>
                      <a:cubicBezTo>
                        <a:pt x="401" y="136"/>
                        <a:pt x="399" y="143"/>
                        <a:pt x="399" y="153"/>
                      </a:cubicBezTo>
                      <a:cubicBezTo>
                        <a:pt x="399" y="166"/>
                        <a:pt x="408" y="163"/>
                        <a:pt x="418" y="163"/>
                      </a:cubicBezTo>
                      <a:cubicBezTo>
                        <a:pt x="432" y="163"/>
                        <a:pt x="439" y="157"/>
                        <a:pt x="450" y="157"/>
                      </a:cubicBezTo>
                      <a:cubicBezTo>
                        <a:pt x="461" y="157"/>
                        <a:pt x="459" y="180"/>
                        <a:pt x="470" y="180"/>
                      </a:cubicBezTo>
                      <a:cubicBezTo>
                        <a:pt x="470" y="198"/>
                        <a:pt x="470" y="198"/>
                        <a:pt x="470" y="198"/>
                      </a:cubicBezTo>
                      <a:cubicBezTo>
                        <a:pt x="470" y="200"/>
                        <a:pt x="471" y="201"/>
                        <a:pt x="472" y="201"/>
                      </a:cubicBezTo>
                      <a:cubicBezTo>
                        <a:pt x="474" y="204"/>
                        <a:pt x="474" y="204"/>
                        <a:pt x="474" y="204"/>
                      </a:cubicBezTo>
                      <a:cubicBezTo>
                        <a:pt x="476" y="204"/>
                        <a:pt x="482" y="202"/>
                        <a:pt x="485" y="201"/>
                      </a:cubicBezTo>
                      <a:cubicBezTo>
                        <a:pt x="485" y="204"/>
                        <a:pt x="485" y="206"/>
                        <a:pt x="485" y="208"/>
                      </a:cubicBezTo>
                      <a:cubicBezTo>
                        <a:pt x="481" y="209"/>
                        <a:pt x="476" y="211"/>
                        <a:pt x="476" y="21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83" name="Freeform 25"/>
                <p:cNvSpPr/>
                <p:nvPr/>
              </p:nvSpPr>
              <p:spPr bwMode="auto">
                <a:xfrm>
                  <a:off x="4470400" y="1416050"/>
                  <a:ext cx="436563" cy="423863"/>
                </a:xfrm>
                <a:custGeom>
                  <a:avLst/>
                  <a:gdLst/>
                  <a:ahLst/>
                  <a:cxnLst>
                    <a:cxn ang="0">
                      <a:pos x="66" y="236"/>
                    </a:cxn>
                    <a:cxn ang="0">
                      <a:pos x="4" y="254"/>
                    </a:cxn>
                    <a:cxn ang="0">
                      <a:pos x="12" y="241"/>
                    </a:cxn>
                    <a:cxn ang="0">
                      <a:pos x="8" y="231"/>
                    </a:cxn>
                    <a:cxn ang="0">
                      <a:pos x="10" y="190"/>
                    </a:cxn>
                    <a:cxn ang="0">
                      <a:pos x="55" y="163"/>
                    </a:cxn>
                    <a:cxn ang="0">
                      <a:pos x="85" y="129"/>
                    </a:cxn>
                    <a:cxn ang="0">
                      <a:pos x="97" y="102"/>
                    </a:cxn>
                    <a:cxn ang="0">
                      <a:pos x="142" y="55"/>
                    </a:cxn>
                    <a:cxn ang="0">
                      <a:pos x="124" y="57"/>
                    </a:cxn>
                    <a:cxn ang="0">
                      <a:pos x="124" y="49"/>
                    </a:cxn>
                    <a:cxn ang="0">
                      <a:pos x="132" y="44"/>
                    </a:cxn>
                    <a:cxn ang="0">
                      <a:pos x="148" y="57"/>
                    </a:cxn>
                    <a:cxn ang="0">
                      <a:pos x="149" y="45"/>
                    </a:cxn>
                    <a:cxn ang="0">
                      <a:pos x="168" y="37"/>
                    </a:cxn>
                    <a:cxn ang="0">
                      <a:pos x="183" y="28"/>
                    </a:cxn>
                    <a:cxn ang="0">
                      <a:pos x="199" y="21"/>
                    </a:cxn>
                    <a:cxn ang="0">
                      <a:pos x="221" y="17"/>
                    </a:cxn>
                    <a:cxn ang="0">
                      <a:pos x="223" y="5"/>
                    </a:cxn>
                    <a:cxn ang="0">
                      <a:pos x="256" y="6"/>
                    </a:cxn>
                    <a:cxn ang="0">
                      <a:pos x="266" y="7"/>
                    </a:cxn>
                    <a:cxn ang="0">
                      <a:pos x="285" y="2"/>
                    </a:cxn>
                    <a:cxn ang="0">
                      <a:pos x="296" y="6"/>
                    </a:cxn>
                    <a:cxn ang="0">
                      <a:pos x="293" y="24"/>
                    </a:cxn>
                    <a:cxn ang="0">
                      <a:pos x="315" y="32"/>
                    </a:cxn>
                    <a:cxn ang="0">
                      <a:pos x="309" y="72"/>
                    </a:cxn>
                    <a:cxn ang="0">
                      <a:pos x="310" y="113"/>
                    </a:cxn>
                    <a:cxn ang="0">
                      <a:pos x="318" y="148"/>
                    </a:cxn>
                    <a:cxn ang="0">
                      <a:pos x="327" y="172"/>
                    </a:cxn>
                    <a:cxn ang="0">
                      <a:pos x="255" y="224"/>
                    </a:cxn>
                    <a:cxn ang="0">
                      <a:pos x="218" y="225"/>
                    </a:cxn>
                    <a:cxn ang="0">
                      <a:pos x="206" y="200"/>
                    </a:cxn>
                    <a:cxn ang="0">
                      <a:pos x="197" y="174"/>
                    </a:cxn>
                    <a:cxn ang="0">
                      <a:pos x="254" y="130"/>
                    </a:cxn>
                    <a:cxn ang="0">
                      <a:pos x="202" y="135"/>
                    </a:cxn>
                    <a:cxn ang="0">
                      <a:pos x="172" y="169"/>
                    </a:cxn>
                    <a:cxn ang="0">
                      <a:pos x="146" y="201"/>
                    </a:cxn>
                    <a:cxn ang="0">
                      <a:pos x="150" y="218"/>
                    </a:cxn>
                    <a:cxn ang="0">
                      <a:pos x="152" y="253"/>
                    </a:cxn>
                    <a:cxn ang="0">
                      <a:pos x="146" y="283"/>
                    </a:cxn>
                    <a:cxn ang="0">
                      <a:pos x="121" y="304"/>
                    </a:cxn>
                    <a:cxn ang="0">
                      <a:pos x="90" y="297"/>
                    </a:cxn>
                    <a:cxn ang="0">
                      <a:pos x="82" y="269"/>
                    </a:cxn>
                    <a:cxn ang="0">
                      <a:pos x="76" y="245"/>
                    </a:cxn>
                  </a:cxnLst>
                  <a:rect l="0" t="0" r="r" b="b"/>
                  <a:pathLst>
                    <a:path w="327" h="318">
                      <a:moveTo>
                        <a:pt x="76" y="247"/>
                      </a:moveTo>
                      <a:cubicBezTo>
                        <a:pt x="70" y="245"/>
                        <a:pt x="69" y="241"/>
                        <a:pt x="66" y="236"/>
                      </a:cubicBezTo>
                      <a:cubicBezTo>
                        <a:pt x="57" y="249"/>
                        <a:pt x="43" y="266"/>
                        <a:pt x="24" y="266"/>
                      </a:cubicBezTo>
                      <a:cubicBezTo>
                        <a:pt x="22" y="266"/>
                        <a:pt x="4" y="256"/>
                        <a:pt x="4" y="254"/>
                      </a:cubicBezTo>
                      <a:cubicBezTo>
                        <a:pt x="4" y="250"/>
                        <a:pt x="10" y="248"/>
                        <a:pt x="12" y="247"/>
                      </a:cubicBezTo>
                      <a:cubicBezTo>
                        <a:pt x="12" y="241"/>
                        <a:pt x="12" y="241"/>
                        <a:pt x="12" y="241"/>
                      </a:cubicBezTo>
                      <a:cubicBezTo>
                        <a:pt x="6" y="241"/>
                        <a:pt x="6" y="241"/>
                        <a:pt x="0" y="243"/>
                      </a:cubicBezTo>
                      <a:cubicBezTo>
                        <a:pt x="0" y="240"/>
                        <a:pt x="5" y="234"/>
                        <a:pt x="8" y="231"/>
                      </a:cubicBezTo>
                      <a:cubicBezTo>
                        <a:pt x="1" y="223"/>
                        <a:pt x="0" y="212"/>
                        <a:pt x="0" y="200"/>
                      </a:cubicBezTo>
                      <a:cubicBezTo>
                        <a:pt x="0" y="193"/>
                        <a:pt x="7" y="194"/>
                        <a:pt x="10" y="190"/>
                      </a:cubicBezTo>
                      <a:cubicBezTo>
                        <a:pt x="15" y="182"/>
                        <a:pt x="20" y="177"/>
                        <a:pt x="30" y="174"/>
                      </a:cubicBezTo>
                      <a:cubicBezTo>
                        <a:pt x="38" y="172"/>
                        <a:pt x="39" y="162"/>
                        <a:pt x="55" y="163"/>
                      </a:cubicBezTo>
                      <a:cubicBezTo>
                        <a:pt x="50" y="162"/>
                        <a:pt x="49" y="161"/>
                        <a:pt x="45" y="160"/>
                      </a:cubicBezTo>
                      <a:cubicBezTo>
                        <a:pt x="64" y="155"/>
                        <a:pt x="71" y="140"/>
                        <a:pt x="85" y="129"/>
                      </a:cubicBezTo>
                      <a:cubicBezTo>
                        <a:pt x="90" y="126"/>
                        <a:pt x="89" y="112"/>
                        <a:pt x="93" y="112"/>
                      </a:cubicBezTo>
                      <a:cubicBezTo>
                        <a:pt x="93" y="112"/>
                        <a:pt x="97" y="102"/>
                        <a:pt x="97" y="102"/>
                      </a:cubicBezTo>
                      <a:cubicBezTo>
                        <a:pt x="102" y="93"/>
                        <a:pt x="109" y="87"/>
                        <a:pt x="118" y="83"/>
                      </a:cubicBezTo>
                      <a:cubicBezTo>
                        <a:pt x="127" y="80"/>
                        <a:pt x="139" y="65"/>
                        <a:pt x="142" y="55"/>
                      </a:cubicBezTo>
                      <a:cubicBezTo>
                        <a:pt x="131" y="58"/>
                        <a:pt x="126" y="63"/>
                        <a:pt x="116" y="63"/>
                      </a:cubicBezTo>
                      <a:cubicBezTo>
                        <a:pt x="118" y="60"/>
                        <a:pt x="123" y="58"/>
                        <a:pt x="124" y="57"/>
                      </a:cubicBezTo>
                      <a:cubicBezTo>
                        <a:pt x="122" y="57"/>
                        <a:pt x="118" y="56"/>
                        <a:pt x="118" y="56"/>
                      </a:cubicBezTo>
                      <a:cubicBezTo>
                        <a:pt x="119" y="51"/>
                        <a:pt x="121" y="49"/>
                        <a:pt x="124" y="49"/>
                      </a:cubicBezTo>
                      <a:cubicBezTo>
                        <a:pt x="126" y="49"/>
                        <a:pt x="127" y="50"/>
                        <a:pt x="128" y="50"/>
                      </a:cubicBezTo>
                      <a:cubicBezTo>
                        <a:pt x="129" y="47"/>
                        <a:pt x="131" y="46"/>
                        <a:pt x="132" y="44"/>
                      </a:cubicBezTo>
                      <a:cubicBezTo>
                        <a:pt x="134" y="47"/>
                        <a:pt x="135" y="49"/>
                        <a:pt x="133" y="52"/>
                      </a:cubicBezTo>
                      <a:cubicBezTo>
                        <a:pt x="140" y="52"/>
                        <a:pt x="142" y="57"/>
                        <a:pt x="148" y="57"/>
                      </a:cubicBezTo>
                      <a:cubicBezTo>
                        <a:pt x="150" y="57"/>
                        <a:pt x="155" y="46"/>
                        <a:pt x="156" y="46"/>
                      </a:cubicBezTo>
                      <a:cubicBezTo>
                        <a:pt x="153" y="45"/>
                        <a:pt x="153" y="44"/>
                        <a:pt x="149" y="45"/>
                      </a:cubicBezTo>
                      <a:cubicBezTo>
                        <a:pt x="151" y="41"/>
                        <a:pt x="154" y="38"/>
                        <a:pt x="159" y="38"/>
                      </a:cubicBezTo>
                      <a:cubicBezTo>
                        <a:pt x="162" y="38"/>
                        <a:pt x="165" y="39"/>
                        <a:pt x="168" y="37"/>
                      </a:cubicBezTo>
                      <a:cubicBezTo>
                        <a:pt x="165" y="35"/>
                        <a:pt x="166" y="35"/>
                        <a:pt x="164" y="33"/>
                      </a:cubicBezTo>
                      <a:cubicBezTo>
                        <a:pt x="169" y="29"/>
                        <a:pt x="176" y="29"/>
                        <a:pt x="183" y="28"/>
                      </a:cubicBezTo>
                      <a:cubicBezTo>
                        <a:pt x="183" y="33"/>
                        <a:pt x="183" y="33"/>
                        <a:pt x="183" y="33"/>
                      </a:cubicBezTo>
                      <a:cubicBezTo>
                        <a:pt x="189" y="32"/>
                        <a:pt x="190" y="22"/>
                        <a:pt x="199" y="21"/>
                      </a:cubicBezTo>
                      <a:cubicBezTo>
                        <a:pt x="199" y="29"/>
                        <a:pt x="199" y="29"/>
                        <a:pt x="199" y="29"/>
                      </a:cubicBezTo>
                      <a:cubicBezTo>
                        <a:pt x="205" y="18"/>
                        <a:pt x="213" y="21"/>
                        <a:pt x="221" y="17"/>
                      </a:cubicBezTo>
                      <a:cubicBezTo>
                        <a:pt x="217" y="15"/>
                        <a:pt x="214" y="14"/>
                        <a:pt x="214" y="11"/>
                      </a:cubicBezTo>
                      <a:cubicBezTo>
                        <a:pt x="214" y="9"/>
                        <a:pt x="222" y="7"/>
                        <a:pt x="223" y="5"/>
                      </a:cubicBezTo>
                      <a:cubicBezTo>
                        <a:pt x="226" y="8"/>
                        <a:pt x="228" y="11"/>
                        <a:pt x="232" y="11"/>
                      </a:cubicBezTo>
                      <a:cubicBezTo>
                        <a:pt x="239" y="11"/>
                        <a:pt x="256" y="0"/>
                        <a:pt x="256" y="6"/>
                      </a:cubicBezTo>
                      <a:cubicBezTo>
                        <a:pt x="256" y="12"/>
                        <a:pt x="248" y="14"/>
                        <a:pt x="247" y="20"/>
                      </a:cubicBezTo>
                      <a:cubicBezTo>
                        <a:pt x="255" y="21"/>
                        <a:pt x="258" y="11"/>
                        <a:pt x="266" y="7"/>
                      </a:cubicBezTo>
                      <a:cubicBezTo>
                        <a:pt x="267" y="10"/>
                        <a:pt x="267" y="12"/>
                        <a:pt x="268" y="15"/>
                      </a:cubicBezTo>
                      <a:cubicBezTo>
                        <a:pt x="274" y="9"/>
                        <a:pt x="277" y="7"/>
                        <a:pt x="285" y="2"/>
                      </a:cubicBezTo>
                      <a:cubicBezTo>
                        <a:pt x="285" y="8"/>
                        <a:pt x="284" y="12"/>
                        <a:pt x="289" y="13"/>
                      </a:cubicBezTo>
                      <a:cubicBezTo>
                        <a:pt x="290" y="9"/>
                        <a:pt x="292" y="6"/>
                        <a:pt x="296" y="6"/>
                      </a:cubicBezTo>
                      <a:cubicBezTo>
                        <a:pt x="298" y="6"/>
                        <a:pt x="307" y="11"/>
                        <a:pt x="311" y="13"/>
                      </a:cubicBezTo>
                      <a:cubicBezTo>
                        <a:pt x="307" y="24"/>
                        <a:pt x="303" y="20"/>
                        <a:pt x="293" y="24"/>
                      </a:cubicBezTo>
                      <a:cubicBezTo>
                        <a:pt x="298" y="27"/>
                        <a:pt x="301" y="28"/>
                        <a:pt x="301" y="30"/>
                      </a:cubicBezTo>
                      <a:cubicBezTo>
                        <a:pt x="305" y="31"/>
                        <a:pt x="314" y="32"/>
                        <a:pt x="315" y="32"/>
                      </a:cubicBezTo>
                      <a:cubicBezTo>
                        <a:pt x="309" y="36"/>
                        <a:pt x="293" y="44"/>
                        <a:pt x="293" y="55"/>
                      </a:cubicBezTo>
                      <a:cubicBezTo>
                        <a:pt x="293" y="63"/>
                        <a:pt x="309" y="62"/>
                        <a:pt x="309" y="72"/>
                      </a:cubicBezTo>
                      <a:cubicBezTo>
                        <a:pt x="309" y="80"/>
                        <a:pt x="301" y="83"/>
                        <a:pt x="301" y="91"/>
                      </a:cubicBezTo>
                      <a:cubicBezTo>
                        <a:pt x="301" y="99"/>
                        <a:pt x="310" y="104"/>
                        <a:pt x="310" y="113"/>
                      </a:cubicBezTo>
                      <a:cubicBezTo>
                        <a:pt x="310" y="118"/>
                        <a:pt x="305" y="121"/>
                        <a:pt x="305" y="126"/>
                      </a:cubicBezTo>
                      <a:cubicBezTo>
                        <a:pt x="305" y="136"/>
                        <a:pt x="318" y="138"/>
                        <a:pt x="318" y="148"/>
                      </a:cubicBezTo>
                      <a:cubicBezTo>
                        <a:pt x="318" y="151"/>
                        <a:pt x="314" y="153"/>
                        <a:pt x="313" y="154"/>
                      </a:cubicBezTo>
                      <a:cubicBezTo>
                        <a:pt x="317" y="161"/>
                        <a:pt x="327" y="163"/>
                        <a:pt x="327" y="172"/>
                      </a:cubicBezTo>
                      <a:cubicBezTo>
                        <a:pt x="327" y="187"/>
                        <a:pt x="297" y="203"/>
                        <a:pt x="288" y="215"/>
                      </a:cubicBezTo>
                      <a:cubicBezTo>
                        <a:pt x="283" y="224"/>
                        <a:pt x="263" y="226"/>
                        <a:pt x="255" y="224"/>
                      </a:cubicBezTo>
                      <a:cubicBezTo>
                        <a:pt x="246" y="227"/>
                        <a:pt x="236" y="231"/>
                        <a:pt x="228" y="231"/>
                      </a:cubicBezTo>
                      <a:cubicBezTo>
                        <a:pt x="222" y="231"/>
                        <a:pt x="218" y="230"/>
                        <a:pt x="218" y="225"/>
                      </a:cubicBezTo>
                      <a:cubicBezTo>
                        <a:pt x="209" y="225"/>
                        <a:pt x="199" y="219"/>
                        <a:pt x="199" y="210"/>
                      </a:cubicBezTo>
                      <a:cubicBezTo>
                        <a:pt x="199" y="205"/>
                        <a:pt x="204" y="202"/>
                        <a:pt x="206" y="200"/>
                      </a:cubicBezTo>
                      <a:cubicBezTo>
                        <a:pt x="201" y="198"/>
                        <a:pt x="197" y="188"/>
                        <a:pt x="197" y="183"/>
                      </a:cubicBezTo>
                      <a:cubicBezTo>
                        <a:pt x="197" y="180"/>
                        <a:pt x="198" y="178"/>
                        <a:pt x="197" y="174"/>
                      </a:cubicBezTo>
                      <a:cubicBezTo>
                        <a:pt x="216" y="174"/>
                        <a:pt x="225" y="150"/>
                        <a:pt x="237" y="144"/>
                      </a:cubicBezTo>
                      <a:cubicBezTo>
                        <a:pt x="243" y="140"/>
                        <a:pt x="254" y="138"/>
                        <a:pt x="254" y="130"/>
                      </a:cubicBezTo>
                      <a:cubicBezTo>
                        <a:pt x="254" y="119"/>
                        <a:pt x="239" y="117"/>
                        <a:pt x="228" y="117"/>
                      </a:cubicBezTo>
                      <a:cubicBezTo>
                        <a:pt x="213" y="117"/>
                        <a:pt x="202" y="122"/>
                        <a:pt x="202" y="135"/>
                      </a:cubicBezTo>
                      <a:cubicBezTo>
                        <a:pt x="202" y="140"/>
                        <a:pt x="203" y="142"/>
                        <a:pt x="202" y="145"/>
                      </a:cubicBezTo>
                      <a:cubicBezTo>
                        <a:pt x="202" y="155"/>
                        <a:pt x="181" y="164"/>
                        <a:pt x="172" y="169"/>
                      </a:cubicBezTo>
                      <a:cubicBezTo>
                        <a:pt x="165" y="174"/>
                        <a:pt x="157" y="175"/>
                        <a:pt x="152" y="183"/>
                      </a:cubicBezTo>
                      <a:cubicBezTo>
                        <a:pt x="149" y="189"/>
                        <a:pt x="153" y="198"/>
                        <a:pt x="146" y="201"/>
                      </a:cubicBezTo>
                      <a:cubicBezTo>
                        <a:pt x="146" y="210"/>
                        <a:pt x="146" y="210"/>
                        <a:pt x="146" y="210"/>
                      </a:cubicBezTo>
                      <a:cubicBezTo>
                        <a:pt x="149" y="212"/>
                        <a:pt x="150" y="215"/>
                        <a:pt x="150" y="218"/>
                      </a:cubicBezTo>
                      <a:cubicBezTo>
                        <a:pt x="158" y="219"/>
                        <a:pt x="170" y="227"/>
                        <a:pt x="170" y="235"/>
                      </a:cubicBezTo>
                      <a:cubicBezTo>
                        <a:pt x="170" y="242"/>
                        <a:pt x="157" y="253"/>
                        <a:pt x="152" y="253"/>
                      </a:cubicBezTo>
                      <a:cubicBezTo>
                        <a:pt x="143" y="253"/>
                        <a:pt x="140" y="266"/>
                        <a:pt x="140" y="275"/>
                      </a:cubicBezTo>
                      <a:cubicBezTo>
                        <a:pt x="140" y="280"/>
                        <a:pt x="144" y="282"/>
                        <a:pt x="146" y="283"/>
                      </a:cubicBezTo>
                      <a:cubicBezTo>
                        <a:pt x="145" y="294"/>
                        <a:pt x="135" y="295"/>
                        <a:pt x="133" y="304"/>
                      </a:cubicBezTo>
                      <a:cubicBezTo>
                        <a:pt x="127" y="304"/>
                        <a:pt x="125" y="304"/>
                        <a:pt x="121" y="304"/>
                      </a:cubicBezTo>
                      <a:cubicBezTo>
                        <a:pt x="114" y="304"/>
                        <a:pt x="111" y="318"/>
                        <a:pt x="100" y="318"/>
                      </a:cubicBezTo>
                      <a:cubicBezTo>
                        <a:pt x="97" y="318"/>
                        <a:pt x="90" y="299"/>
                        <a:pt x="90" y="297"/>
                      </a:cubicBezTo>
                      <a:cubicBezTo>
                        <a:pt x="90" y="296"/>
                        <a:pt x="91" y="294"/>
                        <a:pt x="91" y="293"/>
                      </a:cubicBezTo>
                      <a:cubicBezTo>
                        <a:pt x="84" y="285"/>
                        <a:pt x="85" y="279"/>
                        <a:pt x="82" y="269"/>
                      </a:cubicBezTo>
                      <a:cubicBezTo>
                        <a:pt x="79" y="263"/>
                        <a:pt x="73" y="261"/>
                        <a:pt x="73" y="253"/>
                      </a:cubicBezTo>
                      <a:cubicBezTo>
                        <a:pt x="73" y="250"/>
                        <a:pt x="75" y="246"/>
                        <a:pt x="76" y="245"/>
                      </a:cubicBezTo>
                      <a:lnTo>
                        <a:pt x="76" y="24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84" name="Freeform 26"/>
                <p:cNvSpPr/>
                <p:nvPr/>
              </p:nvSpPr>
              <p:spPr bwMode="auto">
                <a:xfrm>
                  <a:off x="4559300" y="1109663"/>
                  <a:ext cx="234950" cy="128588"/>
                </a:xfrm>
                <a:custGeom>
                  <a:avLst/>
                  <a:gdLst/>
                  <a:ahLst/>
                  <a:cxnLst>
                    <a:cxn ang="0">
                      <a:pos x="148" y="79"/>
                    </a:cxn>
                    <a:cxn ang="0">
                      <a:pos x="148" y="71"/>
                    </a:cxn>
                    <a:cxn ang="0">
                      <a:pos x="128" y="71"/>
                    </a:cxn>
                    <a:cxn ang="0">
                      <a:pos x="135" y="58"/>
                    </a:cxn>
                    <a:cxn ang="0">
                      <a:pos x="126" y="46"/>
                    </a:cxn>
                    <a:cxn ang="0">
                      <a:pos x="132" y="45"/>
                    </a:cxn>
                    <a:cxn ang="0">
                      <a:pos x="121" y="38"/>
                    </a:cxn>
                    <a:cxn ang="0">
                      <a:pos x="97" y="69"/>
                    </a:cxn>
                    <a:cxn ang="0">
                      <a:pos x="90" y="73"/>
                    </a:cxn>
                    <a:cxn ang="0">
                      <a:pos x="78" y="97"/>
                    </a:cxn>
                    <a:cxn ang="0">
                      <a:pos x="43" y="69"/>
                    </a:cxn>
                    <a:cxn ang="0">
                      <a:pos x="60" y="70"/>
                    </a:cxn>
                    <a:cxn ang="0">
                      <a:pos x="74" y="66"/>
                    </a:cxn>
                    <a:cxn ang="0">
                      <a:pos x="54" y="64"/>
                    </a:cxn>
                    <a:cxn ang="0">
                      <a:pos x="38" y="58"/>
                    </a:cxn>
                    <a:cxn ang="0">
                      <a:pos x="50" y="54"/>
                    </a:cxn>
                    <a:cxn ang="0">
                      <a:pos x="72" y="43"/>
                    </a:cxn>
                    <a:cxn ang="0">
                      <a:pos x="61" y="43"/>
                    </a:cxn>
                    <a:cxn ang="0">
                      <a:pos x="54" y="39"/>
                    </a:cxn>
                    <a:cxn ang="0">
                      <a:pos x="51" y="39"/>
                    </a:cxn>
                    <a:cxn ang="0">
                      <a:pos x="38" y="51"/>
                    </a:cxn>
                    <a:cxn ang="0">
                      <a:pos x="23" y="44"/>
                    </a:cxn>
                    <a:cxn ang="0">
                      <a:pos x="27" y="43"/>
                    </a:cxn>
                    <a:cxn ang="0">
                      <a:pos x="15" y="28"/>
                    </a:cxn>
                    <a:cxn ang="0">
                      <a:pos x="11" y="26"/>
                    </a:cxn>
                    <a:cxn ang="0">
                      <a:pos x="0" y="16"/>
                    </a:cxn>
                    <a:cxn ang="0">
                      <a:pos x="16" y="5"/>
                    </a:cxn>
                    <a:cxn ang="0">
                      <a:pos x="38" y="7"/>
                    </a:cxn>
                    <a:cxn ang="0">
                      <a:pos x="32" y="13"/>
                    </a:cxn>
                    <a:cxn ang="0">
                      <a:pos x="44" y="20"/>
                    </a:cxn>
                    <a:cxn ang="0">
                      <a:pos x="41" y="14"/>
                    </a:cxn>
                    <a:cxn ang="0">
                      <a:pos x="49" y="7"/>
                    </a:cxn>
                    <a:cxn ang="0">
                      <a:pos x="68" y="26"/>
                    </a:cxn>
                    <a:cxn ang="0">
                      <a:pos x="63" y="7"/>
                    </a:cxn>
                    <a:cxn ang="0">
                      <a:pos x="72" y="0"/>
                    </a:cxn>
                    <a:cxn ang="0">
                      <a:pos x="90" y="9"/>
                    </a:cxn>
                    <a:cxn ang="0">
                      <a:pos x="88" y="18"/>
                    </a:cxn>
                    <a:cxn ang="0">
                      <a:pos x="96" y="12"/>
                    </a:cxn>
                    <a:cxn ang="0">
                      <a:pos x="102" y="23"/>
                    </a:cxn>
                    <a:cxn ang="0">
                      <a:pos x="106" y="23"/>
                    </a:cxn>
                    <a:cxn ang="0">
                      <a:pos x="141" y="41"/>
                    </a:cxn>
                    <a:cxn ang="0">
                      <a:pos x="137" y="42"/>
                    </a:cxn>
                    <a:cxn ang="0">
                      <a:pos x="145" y="42"/>
                    </a:cxn>
                    <a:cxn ang="0">
                      <a:pos x="145" y="49"/>
                    </a:cxn>
                    <a:cxn ang="0">
                      <a:pos x="159" y="49"/>
                    </a:cxn>
                    <a:cxn ang="0">
                      <a:pos x="176" y="64"/>
                    </a:cxn>
                    <a:cxn ang="0">
                      <a:pos x="148" y="79"/>
                    </a:cxn>
                  </a:cxnLst>
                  <a:rect l="0" t="0" r="r" b="b"/>
                  <a:pathLst>
                    <a:path w="176" h="97">
                      <a:moveTo>
                        <a:pt x="148" y="79"/>
                      </a:moveTo>
                      <a:cubicBezTo>
                        <a:pt x="147" y="76"/>
                        <a:pt x="147" y="74"/>
                        <a:pt x="148" y="71"/>
                      </a:cubicBezTo>
                      <a:cubicBezTo>
                        <a:pt x="143" y="71"/>
                        <a:pt x="134" y="71"/>
                        <a:pt x="128" y="71"/>
                      </a:cubicBezTo>
                      <a:cubicBezTo>
                        <a:pt x="129" y="63"/>
                        <a:pt x="134" y="65"/>
                        <a:pt x="135" y="58"/>
                      </a:cubicBezTo>
                      <a:cubicBezTo>
                        <a:pt x="132" y="57"/>
                        <a:pt x="128" y="49"/>
                        <a:pt x="126" y="46"/>
                      </a:cubicBezTo>
                      <a:cubicBezTo>
                        <a:pt x="128" y="45"/>
                        <a:pt x="130" y="45"/>
                        <a:pt x="132" y="45"/>
                      </a:cubicBezTo>
                      <a:cubicBezTo>
                        <a:pt x="125" y="44"/>
                        <a:pt x="121" y="38"/>
                        <a:pt x="121" y="38"/>
                      </a:cubicBezTo>
                      <a:cubicBezTo>
                        <a:pt x="106" y="38"/>
                        <a:pt x="102" y="58"/>
                        <a:pt x="97" y="69"/>
                      </a:cubicBezTo>
                      <a:cubicBezTo>
                        <a:pt x="96" y="72"/>
                        <a:pt x="93" y="71"/>
                        <a:pt x="90" y="73"/>
                      </a:cubicBezTo>
                      <a:cubicBezTo>
                        <a:pt x="83" y="79"/>
                        <a:pt x="84" y="91"/>
                        <a:pt x="78" y="97"/>
                      </a:cubicBezTo>
                      <a:cubicBezTo>
                        <a:pt x="67" y="90"/>
                        <a:pt x="43" y="84"/>
                        <a:pt x="43" y="69"/>
                      </a:cubicBezTo>
                      <a:cubicBezTo>
                        <a:pt x="49" y="68"/>
                        <a:pt x="60" y="70"/>
                        <a:pt x="60" y="70"/>
                      </a:cubicBezTo>
                      <a:cubicBezTo>
                        <a:pt x="64" y="66"/>
                        <a:pt x="69" y="67"/>
                        <a:pt x="74" y="66"/>
                      </a:cubicBezTo>
                      <a:cubicBezTo>
                        <a:pt x="72" y="64"/>
                        <a:pt x="57" y="64"/>
                        <a:pt x="54" y="64"/>
                      </a:cubicBezTo>
                      <a:cubicBezTo>
                        <a:pt x="49" y="64"/>
                        <a:pt x="38" y="69"/>
                        <a:pt x="38" y="58"/>
                      </a:cubicBezTo>
                      <a:cubicBezTo>
                        <a:pt x="38" y="54"/>
                        <a:pt x="48" y="54"/>
                        <a:pt x="50" y="54"/>
                      </a:cubicBezTo>
                      <a:cubicBezTo>
                        <a:pt x="56" y="52"/>
                        <a:pt x="68" y="47"/>
                        <a:pt x="72" y="43"/>
                      </a:cubicBezTo>
                      <a:cubicBezTo>
                        <a:pt x="66" y="43"/>
                        <a:pt x="63" y="43"/>
                        <a:pt x="61" y="43"/>
                      </a:cubicBezTo>
                      <a:cubicBezTo>
                        <a:pt x="60" y="43"/>
                        <a:pt x="56" y="40"/>
                        <a:pt x="54" y="39"/>
                      </a:cubicBezTo>
                      <a:cubicBezTo>
                        <a:pt x="53" y="39"/>
                        <a:pt x="52" y="39"/>
                        <a:pt x="51" y="39"/>
                      </a:cubicBezTo>
                      <a:cubicBezTo>
                        <a:pt x="47" y="41"/>
                        <a:pt x="47" y="51"/>
                        <a:pt x="38" y="51"/>
                      </a:cubicBezTo>
                      <a:cubicBezTo>
                        <a:pt x="31" y="51"/>
                        <a:pt x="26" y="48"/>
                        <a:pt x="23" y="44"/>
                      </a:cubicBezTo>
                      <a:cubicBezTo>
                        <a:pt x="25" y="43"/>
                        <a:pt x="26" y="43"/>
                        <a:pt x="27" y="43"/>
                      </a:cubicBezTo>
                      <a:cubicBezTo>
                        <a:pt x="19" y="39"/>
                        <a:pt x="13" y="35"/>
                        <a:pt x="15" y="28"/>
                      </a:cubicBezTo>
                      <a:cubicBezTo>
                        <a:pt x="13" y="28"/>
                        <a:pt x="12" y="26"/>
                        <a:pt x="11" y="26"/>
                      </a:cubicBezTo>
                      <a:cubicBezTo>
                        <a:pt x="8" y="26"/>
                        <a:pt x="3" y="19"/>
                        <a:pt x="0" y="16"/>
                      </a:cubicBezTo>
                      <a:cubicBezTo>
                        <a:pt x="2" y="14"/>
                        <a:pt x="11" y="5"/>
                        <a:pt x="16" y="5"/>
                      </a:cubicBezTo>
                      <a:cubicBezTo>
                        <a:pt x="23" y="5"/>
                        <a:pt x="27" y="5"/>
                        <a:pt x="38" y="7"/>
                      </a:cubicBezTo>
                      <a:cubicBezTo>
                        <a:pt x="35" y="10"/>
                        <a:pt x="34" y="11"/>
                        <a:pt x="32" y="13"/>
                      </a:cubicBezTo>
                      <a:cubicBezTo>
                        <a:pt x="37" y="17"/>
                        <a:pt x="41" y="17"/>
                        <a:pt x="44" y="20"/>
                      </a:cubicBezTo>
                      <a:cubicBezTo>
                        <a:pt x="42" y="19"/>
                        <a:pt x="41" y="17"/>
                        <a:pt x="41" y="14"/>
                      </a:cubicBezTo>
                      <a:cubicBezTo>
                        <a:pt x="41" y="10"/>
                        <a:pt x="45" y="7"/>
                        <a:pt x="49" y="7"/>
                      </a:cubicBezTo>
                      <a:cubicBezTo>
                        <a:pt x="60" y="7"/>
                        <a:pt x="57" y="22"/>
                        <a:pt x="68" y="26"/>
                      </a:cubicBezTo>
                      <a:cubicBezTo>
                        <a:pt x="66" y="19"/>
                        <a:pt x="63" y="15"/>
                        <a:pt x="63" y="7"/>
                      </a:cubicBezTo>
                      <a:cubicBezTo>
                        <a:pt x="63" y="0"/>
                        <a:pt x="66" y="0"/>
                        <a:pt x="72" y="0"/>
                      </a:cubicBezTo>
                      <a:cubicBezTo>
                        <a:pt x="78" y="0"/>
                        <a:pt x="90" y="4"/>
                        <a:pt x="90" y="9"/>
                      </a:cubicBezTo>
                      <a:cubicBezTo>
                        <a:pt x="90" y="12"/>
                        <a:pt x="88" y="15"/>
                        <a:pt x="88" y="18"/>
                      </a:cubicBezTo>
                      <a:cubicBezTo>
                        <a:pt x="92" y="16"/>
                        <a:pt x="93" y="12"/>
                        <a:pt x="96" y="12"/>
                      </a:cubicBezTo>
                      <a:cubicBezTo>
                        <a:pt x="103" y="12"/>
                        <a:pt x="102" y="19"/>
                        <a:pt x="102" y="23"/>
                      </a:cubicBezTo>
                      <a:cubicBezTo>
                        <a:pt x="103" y="23"/>
                        <a:pt x="105" y="23"/>
                        <a:pt x="106" y="23"/>
                      </a:cubicBezTo>
                      <a:cubicBezTo>
                        <a:pt x="113" y="23"/>
                        <a:pt x="137" y="36"/>
                        <a:pt x="141" y="41"/>
                      </a:cubicBezTo>
                      <a:cubicBezTo>
                        <a:pt x="140" y="42"/>
                        <a:pt x="138" y="42"/>
                        <a:pt x="137" y="42"/>
                      </a:cubicBezTo>
                      <a:cubicBezTo>
                        <a:pt x="140" y="43"/>
                        <a:pt x="142" y="42"/>
                        <a:pt x="145" y="42"/>
                      </a:cubicBezTo>
                      <a:cubicBezTo>
                        <a:pt x="146" y="44"/>
                        <a:pt x="146" y="47"/>
                        <a:pt x="145" y="49"/>
                      </a:cubicBezTo>
                      <a:cubicBezTo>
                        <a:pt x="151" y="49"/>
                        <a:pt x="154" y="49"/>
                        <a:pt x="159" y="49"/>
                      </a:cubicBezTo>
                      <a:cubicBezTo>
                        <a:pt x="159" y="62"/>
                        <a:pt x="172" y="59"/>
                        <a:pt x="176" y="64"/>
                      </a:cubicBezTo>
                      <a:cubicBezTo>
                        <a:pt x="164" y="68"/>
                        <a:pt x="159" y="76"/>
                        <a:pt x="148" y="7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85" name="Freeform 27"/>
                <p:cNvSpPr/>
                <p:nvPr/>
              </p:nvSpPr>
              <p:spPr bwMode="auto">
                <a:xfrm>
                  <a:off x="4683125" y="1089025"/>
                  <a:ext cx="150813" cy="55563"/>
                </a:xfrm>
                <a:custGeom>
                  <a:avLst/>
                  <a:gdLst/>
                  <a:ahLst/>
                  <a:cxnLst>
                    <a:cxn ang="0">
                      <a:pos x="114" y="19"/>
                    </a:cxn>
                    <a:cxn ang="0">
                      <a:pos x="69" y="41"/>
                    </a:cxn>
                    <a:cxn ang="0">
                      <a:pos x="54" y="34"/>
                    </a:cxn>
                    <a:cxn ang="0">
                      <a:pos x="28" y="34"/>
                    </a:cxn>
                    <a:cxn ang="0">
                      <a:pos x="23" y="26"/>
                    </a:cxn>
                    <a:cxn ang="0">
                      <a:pos x="32" y="26"/>
                    </a:cxn>
                    <a:cxn ang="0">
                      <a:pos x="43" y="24"/>
                    </a:cxn>
                    <a:cxn ang="0">
                      <a:pos x="22" y="23"/>
                    </a:cxn>
                    <a:cxn ang="0">
                      <a:pos x="6" y="18"/>
                    </a:cxn>
                    <a:cxn ang="0">
                      <a:pos x="0" y="7"/>
                    </a:cxn>
                    <a:cxn ang="0">
                      <a:pos x="6" y="7"/>
                    </a:cxn>
                    <a:cxn ang="0">
                      <a:pos x="15" y="8"/>
                    </a:cxn>
                    <a:cxn ang="0">
                      <a:pos x="15" y="6"/>
                    </a:cxn>
                    <a:cxn ang="0">
                      <a:pos x="23" y="6"/>
                    </a:cxn>
                    <a:cxn ang="0">
                      <a:pos x="21" y="2"/>
                    </a:cxn>
                    <a:cxn ang="0">
                      <a:pos x="33" y="2"/>
                    </a:cxn>
                    <a:cxn ang="0">
                      <a:pos x="51" y="11"/>
                    </a:cxn>
                    <a:cxn ang="0">
                      <a:pos x="62" y="0"/>
                    </a:cxn>
                    <a:cxn ang="0">
                      <a:pos x="67" y="0"/>
                    </a:cxn>
                    <a:cxn ang="0">
                      <a:pos x="67" y="12"/>
                    </a:cxn>
                    <a:cxn ang="0">
                      <a:pos x="80" y="7"/>
                    </a:cxn>
                    <a:cxn ang="0">
                      <a:pos x="95" y="7"/>
                    </a:cxn>
                    <a:cxn ang="0">
                      <a:pos x="114" y="19"/>
                    </a:cxn>
                  </a:cxnLst>
                  <a:rect l="0" t="0" r="r" b="b"/>
                  <a:pathLst>
                    <a:path w="114" h="41">
                      <a:moveTo>
                        <a:pt x="114" y="19"/>
                      </a:moveTo>
                      <a:cubicBezTo>
                        <a:pt x="104" y="26"/>
                        <a:pt x="82" y="41"/>
                        <a:pt x="69" y="41"/>
                      </a:cubicBezTo>
                      <a:cubicBezTo>
                        <a:pt x="61" y="41"/>
                        <a:pt x="57" y="39"/>
                        <a:pt x="54" y="34"/>
                      </a:cubicBezTo>
                      <a:cubicBezTo>
                        <a:pt x="28" y="34"/>
                        <a:pt x="28" y="34"/>
                        <a:pt x="28" y="34"/>
                      </a:cubicBezTo>
                      <a:cubicBezTo>
                        <a:pt x="25" y="32"/>
                        <a:pt x="23" y="30"/>
                        <a:pt x="23" y="26"/>
                      </a:cubicBezTo>
                      <a:cubicBezTo>
                        <a:pt x="26" y="26"/>
                        <a:pt x="31" y="26"/>
                        <a:pt x="32" y="26"/>
                      </a:cubicBezTo>
                      <a:cubicBezTo>
                        <a:pt x="36" y="25"/>
                        <a:pt x="40" y="25"/>
                        <a:pt x="43" y="24"/>
                      </a:cubicBezTo>
                      <a:cubicBezTo>
                        <a:pt x="41" y="24"/>
                        <a:pt x="23" y="23"/>
                        <a:pt x="22" y="23"/>
                      </a:cubicBezTo>
                      <a:cubicBezTo>
                        <a:pt x="14" y="23"/>
                        <a:pt x="6" y="28"/>
                        <a:pt x="6" y="18"/>
                      </a:cubicBezTo>
                      <a:cubicBezTo>
                        <a:pt x="3" y="15"/>
                        <a:pt x="0" y="12"/>
                        <a:pt x="0" y="7"/>
                      </a:cubicBezTo>
                      <a:cubicBezTo>
                        <a:pt x="6" y="7"/>
                        <a:pt x="6" y="7"/>
                        <a:pt x="6" y="7"/>
                      </a:cubicBezTo>
                      <a:cubicBezTo>
                        <a:pt x="9" y="9"/>
                        <a:pt x="13" y="10"/>
                        <a:pt x="15" y="8"/>
                      </a:cubicBezTo>
                      <a:cubicBezTo>
                        <a:pt x="15" y="6"/>
                        <a:pt x="15" y="6"/>
                        <a:pt x="15" y="6"/>
                      </a:cubicBezTo>
                      <a:cubicBezTo>
                        <a:pt x="23" y="6"/>
                        <a:pt x="23" y="6"/>
                        <a:pt x="23" y="6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33" y="2"/>
                        <a:pt x="33" y="2"/>
                        <a:pt x="33" y="2"/>
                      </a:cubicBezTo>
                      <a:cubicBezTo>
                        <a:pt x="36" y="4"/>
                        <a:pt x="48" y="11"/>
                        <a:pt x="51" y="11"/>
                      </a:cubicBezTo>
                      <a:cubicBezTo>
                        <a:pt x="56" y="11"/>
                        <a:pt x="59" y="2"/>
                        <a:pt x="62" y="0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67" y="6"/>
                        <a:pt x="66" y="8"/>
                        <a:pt x="67" y="12"/>
                      </a:cubicBezTo>
                      <a:cubicBezTo>
                        <a:pt x="71" y="12"/>
                        <a:pt x="73" y="7"/>
                        <a:pt x="80" y="7"/>
                      </a:cubicBezTo>
                      <a:cubicBezTo>
                        <a:pt x="91" y="7"/>
                        <a:pt x="88" y="7"/>
                        <a:pt x="95" y="7"/>
                      </a:cubicBezTo>
                      <a:cubicBezTo>
                        <a:pt x="103" y="7"/>
                        <a:pt x="112" y="14"/>
                        <a:pt x="114" y="1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86" name="Freeform 28"/>
                <p:cNvSpPr/>
                <p:nvPr/>
              </p:nvSpPr>
              <p:spPr bwMode="auto">
                <a:xfrm>
                  <a:off x="4219575" y="1841500"/>
                  <a:ext cx="73025" cy="87313"/>
                </a:xfrm>
                <a:custGeom>
                  <a:avLst/>
                  <a:gdLst/>
                  <a:ahLst/>
                  <a:cxnLst>
                    <a:cxn ang="0">
                      <a:pos x="9" y="19"/>
                    </a:cxn>
                    <a:cxn ang="0">
                      <a:pos x="22" y="14"/>
                    </a:cxn>
                    <a:cxn ang="0">
                      <a:pos x="19" y="8"/>
                    </a:cxn>
                    <a:cxn ang="0">
                      <a:pos x="32" y="0"/>
                    </a:cxn>
                    <a:cxn ang="0">
                      <a:pos x="40" y="0"/>
                    </a:cxn>
                    <a:cxn ang="0">
                      <a:pos x="55" y="18"/>
                    </a:cxn>
                    <a:cxn ang="0">
                      <a:pos x="47" y="24"/>
                    </a:cxn>
                    <a:cxn ang="0">
                      <a:pos x="47" y="39"/>
                    </a:cxn>
                    <a:cxn ang="0">
                      <a:pos x="47" y="52"/>
                    </a:cxn>
                    <a:cxn ang="0">
                      <a:pos x="35" y="54"/>
                    </a:cxn>
                    <a:cxn ang="0">
                      <a:pos x="19" y="64"/>
                    </a:cxn>
                    <a:cxn ang="0">
                      <a:pos x="11" y="65"/>
                    </a:cxn>
                    <a:cxn ang="0">
                      <a:pos x="0" y="55"/>
                    </a:cxn>
                    <a:cxn ang="0">
                      <a:pos x="13" y="33"/>
                    </a:cxn>
                    <a:cxn ang="0">
                      <a:pos x="4" y="23"/>
                    </a:cxn>
                    <a:cxn ang="0">
                      <a:pos x="9" y="19"/>
                    </a:cxn>
                  </a:cxnLst>
                  <a:rect l="0" t="0" r="r" b="b"/>
                  <a:pathLst>
                    <a:path w="55" h="65">
                      <a:moveTo>
                        <a:pt x="9" y="19"/>
                      </a:moveTo>
                      <a:cubicBezTo>
                        <a:pt x="12" y="19"/>
                        <a:pt x="19" y="16"/>
                        <a:pt x="22" y="14"/>
                      </a:cubicBezTo>
                      <a:cubicBezTo>
                        <a:pt x="20" y="11"/>
                        <a:pt x="19" y="10"/>
                        <a:pt x="19" y="8"/>
                      </a:cubicBezTo>
                      <a:cubicBezTo>
                        <a:pt x="19" y="5"/>
                        <a:pt x="28" y="0"/>
                        <a:pt x="32" y="0"/>
                      </a:cubicBezTo>
                      <a:cubicBezTo>
                        <a:pt x="35" y="0"/>
                        <a:pt x="37" y="0"/>
                        <a:pt x="40" y="0"/>
                      </a:cubicBezTo>
                      <a:cubicBezTo>
                        <a:pt x="50" y="0"/>
                        <a:pt x="55" y="10"/>
                        <a:pt x="55" y="18"/>
                      </a:cubicBezTo>
                      <a:cubicBezTo>
                        <a:pt x="55" y="21"/>
                        <a:pt x="47" y="21"/>
                        <a:pt x="47" y="24"/>
                      </a:cubicBezTo>
                      <a:cubicBezTo>
                        <a:pt x="47" y="27"/>
                        <a:pt x="47" y="39"/>
                        <a:pt x="47" y="39"/>
                      </a:cubicBezTo>
                      <a:cubicBezTo>
                        <a:pt x="47" y="43"/>
                        <a:pt x="50" y="48"/>
                        <a:pt x="47" y="52"/>
                      </a:cubicBezTo>
                      <a:cubicBezTo>
                        <a:pt x="44" y="54"/>
                        <a:pt x="40" y="54"/>
                        <a:pt x="35" y="54"/>
                      </a:cubicBezTo>
                      <a:cubicBezTo>
                        <a:pt x="28" y="54"/>
                        <a:pt x="23" y="61"/>
                        <a:pt x="19" y="64"/>
                      </a:cubicBezTo>
                      <a:cubicBezTo>
                        <a:pt x="17" y="65"/>
                        <a:pt x="13" y="65"/>
                        <a:pt x="11" y="65"/>
                      </a:cubicBezTo>
                      <a:cubicBezTo>
                        <a:pt x="6" y="65"/>
                        <a:pt x="0" y="60"/>
                        <a:pt x="0" y="55"/>
                      </a:cubicBezTo>
                      <a:cubicBezTo>
                        <a:pt x="0" y="44"/>
                        <a:pt x="11" y="43"/>
                        <a:pt x="13" y="33"/>
                      </a:cubicBezTo>
                      <a:cubicBezTo>
                        <a:pt x="8" y="30"/>
                        <a:pt x="4" y="28"/>
                        <a:pt x="4" y="23"/>
                      </a:cubicBezTo>
                      <a:cubicBezTo>
                        <a:pt x="4" y="18"/>
                        <a:pt x="8" y="19"/>
                        <a:pt x="9" y="1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87" name="Freeform 29"/>
                <p:cNvSpPr/>
                <p:nvPr/>
              </p:nvSpPr>
              <p:spPr bwMode="auto">
                <a:xfrm>
                  <a:off x="4276725" y="1758950"/>
                  <a:ext cx="139700" cy="203200"/>
                </a:xfrm>
                <a:custGeom>
                  <a:avLst/>
                  <a:gdLst/>
                  <a:ahLst/>
                  <a:cxnLst>
                    <a:cxn ang="0">
                      <a:pos x="96" y="102"/>
                    </a:cxn>
                    <a:cxn ang="0">
                      <a:pos x="91" y="128"/>
                    </a:cxn>
                    <a:cxn ang="0">
                      <a:pos x="100" y="133"/>
                    </a:cxn>
                    <a:cxn ang="0">
                      <a:pos x="70" y="139"/>
                    </a:cxn>
                    <a:cxn ang="0">
                      <a:pos x="39" y="141"/>
                    </a:cxn>
                    <a:cxn ang="0">
                      <a:pos x="26" y="148"/>
                    </a:cxn>
                    <a:cxn ang="0">
                      <a:pos x="16" y="152"/>
                    </a:cxn>
                    <a:cxn ang="0">
                      <a:pos x="32" y="133"/>
                    </a:cxn>
                    <a:cxn ang="0">
                      <a:pos x="46" y="124"/>
                    </a:cxn>
                    <a:cxn ang="0">
                      <a:pos x="26" y="123"/>
                    </a:cxn>
                    <a:cxn ang="0">
                      <a:pos x="19" y="123"/>
                    </a:cxn>
                    <a:cxn ang="0">
                      <a:pos x="28" y="96"/>
                    </a:cxn>
                    <a:cxn ang="0">
                      <a:pos x="48" y="81"/>
                    </a:cxn>
                    <a:cxn ang="0">
                      <a:pos x="40" y="70"/>
                    </a:cxn>
                    <a:cxn ang="0">
                      <a:pos x="26" y="72"/>
                    </a:cxn>
                    <a:cxn ang="0">
                      <a:pos x="23" y="59"/>
                    </a:cxn>
                    <a:cxn ang="0">
                      <a:pos x="16" y="49"/>
                    </a:cxn>
                    <a:cxn ang="0">
                      <a:pos x="12" y="55"/>
                    </a:cxn>
                    <a:cxn ang="0">
                      <a:pos x="14" y="45"/>
                    </a:cxn>
                    <a:cxn ang="0">
                      <a:pos x="8" y="38"/>
                    </a:cxn>
                    <a:cxn ang="0">
                      <a:pos x="11" y="29"/>
                    </a:cxn>
                    <a:cxn ang="0">
                      <a:pos x="8" y="20"/>
                    </a:cxn>
                    <a:cxn ang="0">
                      <a:pos x="12" y="21"/>
                    </a:cxn>
                    <a:cxn ang="0">
                      <a:pos x="16" y="14"/>
                    </a:cxn>
                    <a:cxn ang="0">
                      <a:pos x="25" y="0"/>
                    </a:cxn>
                    <a:cxn ang="0">
                      <a:pos x="42" y="4"/>
                    </a:cxn>
                    <a:cxn ang="0">
                      <a:pos x="33" y="19"/>
                    </a:cxn>
                    <a:cxn ang="0">
                      <a:pos x="47" y="46"/>
                    </a:cxn>
                    <a:cxn ang="0">
                      <a:pos x="53" y="50"/>
                    </a:cxn>
                    <a:cxn ang="0">
                      <a:pos x="84" y="89"/>
                    </a:cxn>
                    <a:cxn ang="0">
                      <a:pos x="87" y="102"/>
                    </a:cxn>
                    <a:cxn ang="0">
                      <a:pos x="92" y="102"/>
                    </a:cxn>
                  </a:cxnLst>
                  <a:rect l="0" t="0" r="r" b="b"/>
                  <a:pathLst>
                    <a:path w="105" h="152">
                      <a:moveTo>
                        <a:pt x="90" y="103"/>
                      </a:moveTo>
                      <a:cubicBezTo>
                        <a:pt x="93" y="101"/>
                        <a:pt x="92" y="102"/>
                        <a:pt x="96" y="102"/>
                      </a:cubicBezTo>
                      <a:cubicBezTo>
                        <a:pt x="101" y="102"/>
                        <a:pt x="105" y="106"/>
                        <a:pt x="105" y="110"/>
                      </a:cubicBezTo>
                      <a:cubicBezTo>
                        <a:pt x="105" y="118"/>
                        <a:pt x="94" y="122"/>
                        <a:pt x="91" y="128"/>
                      </a:cubicBezTo>
                      <a:cubicBezTo>
                        <a:pt x="95" y="129"/>
                        <a:pt x="97" y="130"/>
                        <a:pt x="100" y="130"/>
                      </a:cubicBezTo>
                      <a:cubicBezTo>
                        <a:pt x="100" y="133"/>
                        <a:pt x="100" y="133"/>
                        <a:pt x="100" y="133"/>
                      </a:cubicBezTo>
                      <a:cubicBezTo>
                        <a:pt x="96" y="137"/>
                        <a:pt x="93" y="139"/>
                        <a:pt x="87" y="139"/>
                      </a:cubicBezTo>
                      <a:cubicBezTo>
                        <a:pt x="82" y="139"/>
                        <a:pt x="72" y="139"/>
                        <a:pt x="70" y="139"/>
                      </a:cubicBezTo>
                      <a:cubicBezTo>
                        <a:pt x="65" y="139"/>
                        <a:pt x="53" y="143"/>
                        <a:pt x="47" y="143"/>
                      </a:cubicBezTo>
                      <a:cubicBezTo>
                        <a:pt x="44" y="143"/>
                        <a:pt x="42" y="141"/>
                        <a:pt x="39" y="141"/>
                      </a:cubicBezTo>
                      <a:cubicBezTo>
                        <a:pt x="34" y="141"/>
                        <a:pt x="32" y="144"/>
                        <a:pt x="32" y="148"/>
                      </a:cubicBezTo>
                      <a:cubicBezTo>
                        <a:pt x="26" y="148"/>
                        <a:pt x="26" y="148"/>
                        <a:pt x="26" y="148"/>
                      </a:cubicBezTo>
                      <a:cubicBezTo>
                        <a:pt x="23" y="148"/>
                        <a:pt x="21" y="150"/>
                        <a:pt x="19" y="152"/>
                      </a:cubicBezTo>
                      <a:cubicBezTo>
                        <a:pt x="16" y="152"/>
                        <a:pt x="16" y="152"/>
                        <a:pt x="16" y="152"/>
                      </a:cubicBezTo>
                      <a:cubicBezTo>
                        <a:pt x="16" y="149"/>
                        <a:pt x="16" y="149"/>
                        <a:pt x="16" y="149"/>
                      </a:cubicBezTo>
                      <a:cubicBezTo>
                        <a:pt x="17" y="147"/>
                        <a:pt x="30" y="133"/>
                        <a:pt x="32" y="133"/>
                      </a:cubicBezTo>
                      <a:cubicBezTo>
                        <a:pt x="38" y="131"/>
                        <a:pt x="47" y="133"/>
                        <a:pt x="47" y="127"/>
                      </a:cubicBezTo>
                      <a:cubicBezTo>
                        <a:pt x="47" y="126"/>
                        <a:pt x="46" y="125"/>
                        <a:pt x="46" y="124"/>
                      </a:cubicBezTo>
                      <a:cubicBezTo>
                        <a:pt x="44" y="126"/>
                        <a:pt x="41" y="128"/>
                        <a:pt x="38" y="128"/>
                      </a:cubicBezTo>
                      <a:cubicBezTo>
                        <a:pt x="32" y="128"/>
                        <a:pt x="30" y="123"/>
                        <a:pt x="26" y="123"/>
                      </a:cubicBezTo>
                      <a:cubicBezTo>
                        <a:pt x="23" y="123"/>
                        <a:pt x="23" y="125"/>
                        <a:pt x="21" y="125"/>
                      </a:cubicBezTo>
                      <a:cubicBezTo>
                        <a:pt x="20" y="125"/>
                        <a:pt x="19" y="124"/>
                        <a:pt x="19" y="123"/>
                      </a:cubicBezTo>
                      <a:cubicBezTo>
                        <a:pt x="19" y="116"/>
                        <a:pt x="31" y="116"/>
                        <a:pt x="31" y="109"/>
                      </a:cubicBezTo>
                      <a:cubicBezTo>
                        <a:pt x="31" y="103"/>
                        <a:pt x="28" y="101"/>
                        <a:pt x="28" y="96"/>
                      </a:cubicBezTo>
                      <a:cubicBezTo>
                        <a:pt x="36" y="96"/>
                        <a:pt x="45" y="92"/>
                        <a:pt x="48" y="88"/>
                      </a:cubicBezTo>
                      <a:cubicBezTo>
                        <a:pt x="48" y="81"/>
                        <a:pt x="48" y="81"/>
                        <a:pt x="48" y="81"/>
                      </a:cubicBezTo>
                      <a:cubicBezTo>
                        <a:pt x="43" y="82"/>
                        <a:pt x="37" y="81"/>
                        <a:pt x="37" y="77"/>
                      </a:cubicBezTo>
                      <a:cubicBezTo>
                        <a:pt x="37" y="73"/>
                        <a:pt x="39" y="72"/>
                        <a:pt x="40" y="70"/>
                      </a:cubicBezTo>
                      <a:cubicBezTo>
                        <a:pt x="39" y="70"/>
                        <a:pt x="38" y="70"/>
                        <a:pt x="36" y="70"/>
                      </a:cubicBezTo>
                      <a:cubicBezTo>
                        <a:pt x="32" y="70"/>
                        <a:pt x="30" y="72"/>
                        <a:pt x="26" y="72"/>
                      </a:cubicBezTo>
                      <a:cubicBezTo>
                        <a:pt x="22" y="72"/>
                        <a:pt x="19" y="72"/>
                        <a:pt x="19" y="69"/>
                      </a:cubicBezTo>
                      <a:cubicBezTo>
                        <a:pt x="19" y="65"/>
                        <a:pt x="23" y="63"/>
                        <a:pt x="23" y="59"/>
                      </a:cubicBezTo>
                      <a:cubicBezTo>
                        <a:pt x="23" y="55"/>
                        <a:pt x="22" y="55"/>
                        <a:pt x="23" y="51"/>
                      </a:cubicBezTo>
                      <a:cubicBezTo>
                        <a:pt x="20" y="51"/>
                        <a:pt x="17" y="50"/>
                        <a:pt x="16" y="49"/>
                      </a:cubicBezTo>
                      <a:cubicBezTo>
                        <a:pt x="14" y="52"/>
                        <a:pt x="15" y="54"/>
                        <a:pt x="16" y="55"/>
                      </a:cubicBezTo>
                      <a:cubicBezTo>
                        <a:pt x="12" y="55"/>
                        <a:pt x="12" y="55"/>
                        <a:pt x="12" y="55"/>
                      </a:cubicBezTo>
                      <a:cubicBezTo>
                        <a:pt x="12" y="52"/>
                        <a:pt x="12" y="51"/>
                        <a:pt x="12" y="48"/>
                      </a:cubicBezTo>
                      <a:cubicBezTo>
                        <a:pt x="12" y="47"/>
                        <a:pt x="13" y="46"/>
                        <a:pt x="14" y="45"/>
                      </a:cubicBezTo>
                      <a:cubicBezTo>
                        <a:pt x="14" y="41"/>
                        <a:pt x="14" y="41"/>
                        <a:pt x="14" y="41"/>
                      </a:cubicBezTo>
                      <a:cubicBezTo>
                        <a:pt x="12" y="41"/>
                        <a:pt x="8" y="40"/>
                        <a:pt x="8" y="38"/>
                      </a:cubicBezTo>
                      <a:cubicBezTo>
                        <a:pt x="8" y="36"/>
                        <a:pt x="11" y="32"/>
                        <a:pt x="11" y="32"/>
                      </a:cubicBezTo>
                      <a:cubicBezTo>
                        <a:pt x="11" y="29"/>
                        <a:pt x="11" y="29"/>
                        <a:pt x="11" y="29"/>
                      </a:cubicBezTo>
                      <a:cubicBezTo>
                        <a:pt x="4" y="27"/>
                        <a:pt x="0" y="26"/>
                        <a:pt x="0" y="20"/>
                      </a:cubicBezTo>
                      <a:cubicBezTo>
                        <a:pt x="8" y="20"/>
                        <a:pt x="8" y="20"/>
                        <a:pt x="8" y="20"/>
                      </a:cubicBezTo>
                      <a:cubicBezTo>
                        <a:pt x="8" y="23"/>
                        <a:pt x="10" y="24"/>
                        <a:pt x="11" y="24"/>
                      </a:cubicBezTo>
                      <a:cubicBezTo>
                        <a:pt x="12" y="24"/>
                        <a:pt x="12" y="22"/>
                        <a:pt x="12" y="21"/>
                      </a:cubicBezTo>
                      <a:cubicBezTo>
                        <a:pt x="12" y="21"/>
                        <a:pt x="10" y="20"/>
                        <a:pt x="10" y="19"/>
                      </a:cubicBezTo>
                      <a:cubicBezTo>
                        <a:pt x="10" y="15"/>
                        <a:pt x="13" y="14"/>
                        <a:pt x="16" y="14"/>
                      </a:cubicBezTo>
                      <a:cubicBezTo>
                        <a:pt x="16" y="10"/>
                        <a:pt x="18" y="8"/>
                        <a:pt x="18" y="6"/>
                      </a:cubicBezTo>
                      <a:cubicBezTo>
                        <a:pt x="18" y="4"/>
                        <a:pt x="23" y="0"/>
                        <a:pt x="25" y="0"/>
                      </a:cubicBezTo>
                      <a:cubicBezTo>
                        <a:pt x="30" y="0"/>
                        <a:pt x="35" y="0"/>
                        <a:pt x="38" y="0"/>
                      </a:cubicBezTo>
                      <a:cubicBezTo>
                        <a:pt x="40" y="0"/>
                        <a:pt x="42" y="3"/>
                        <a:pt x="42" y="4"/>
                      </a:cubicBezTo>
                      <a:cubicBezTo>
                        <a:pt x="42" y="10"/>
                        <a:pt x="33" y="10"/>
                        <a:pt x="31" y="16"/>
                      </a:cubicBezTo>
                      <a:cubicBezTo>
                        <a:pt x="31" y="17"/>
                        <a:pt x="32" y="18"/>
                        <a:pt x="33" y="19"/>
                      </a:cubicBezTo>
                      <a:cubicBezTo>
                        <a:pt x="59" y="19"/>
                        <a:pt x="59" y="19"/>
                        <a:pt x="59" y="19"/>
                      </a:cubicBezTo>
                      <a:cubicBezTo>
                        <a:pt x="60" y="32"/>
                        <a:pt x="47" y="37"/>
                        <a:pt x="47" y="46"/>
                      </a:cubicBezTo>
                      <a:cubicBezTo>
                        <a:pt x="45" y="47"/>
                        <a:pt x="44" y="48"/>
                        <a:pt x="43" y="50"/>
                      </a:cubicBezTo>
                      <a:cubicBezTo>
                        <a:pt x="48" y="51"/>
                        <a:pt x="50" y="49"/>
                        <a:pt x="53" y="50"/>
                      </a:cubicBezTo>
                      <a:cubicBezTo>
                        <a:pt x="62" y="53"/>
                        <a:pt x="60" y="63"/>
                        <a:pt x="66" y="69"/>
                      </a:cubicBezTo>
                      <a:cubicBezTo>
                        <a:pt x="73" y="76"/>
                        <a:pt x="84" y="79"/>
                        <a:pt x="84" y="89"/>
                      </a:cubicBezTo>
                      <a:cubicBezTo>
                        <a:pt x="84" y="93"/>
                        <a:pt x="89" y="95"/>
                        <a:pt x="89" y="99"/>
                      </a:cubicBezTo>
                      <a:cubicBezTo>
                        <a:pt x="89" y="100"/>
                        <a:pt x="88" y="101"/>
                        <a:pt x="87" y="102"/>
                      </a:cubicBezTo>
                      <a:cubicBezTo>
                        <a:pt x="87" y="105"/>
                        <a:pt x="87" y="105"/>
                        <a:pt x="87" y="105"/>
                      </a:cubicBezTo>
                      <a:cubicBezTo>
                        <a:pt x="90" y="104"/>
                        <a:pt x="90" y="103"/>
                        <a:pt x="92" y="102"/>
                      </a:cubicBezTo>
                      <a:lnTo>
                        <a:pt x="90" y="103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88" name="Freeform 31"/>
                <p:cNvSpPr/>
                <p:nvPr/>
              </p:nvSpPr>
              <p:spPr bwMode="auto">
                <a:xfrm>
                  <a:off x="4592638" y="2203450"/>
                  <a:ext cx="46038" cy="30163"/>
                </a:xfrm>
                <a:custGeom>
                  <a:avLst/>
                  <a:gdLst/>
                  <a:ahLst/>
                  <a:cxnLst>
                    <a:cxn ang="0">
                      <a:pos x="0" y="5"/>
                    </a:cxn>
                    <a:cxn ang="0">
                      <a:pos x="0" y="8"/>
                    </a:cxn>
                    <a:cxn ang="0">
                      <a:pos x="7" y="10"/>
                    </a:cxn>
                    <a:cxn ang="0">
                      <a:pos x="27" y="21"/>
                    </a:cxn>
                    <a:cxn ang="0">
                      <a:pos x="30" y="23"/>
                    </a:cxn>
                    <a:cxn ang="0">
                      <a:pos x="33" y="20"/>
                    </a:cxn>
                    <a:cxn ang="0">
                      <a:pos x="31" y="13"/>
                    </a:cxn>
                    <a:cxn ang="0">
                      <a:pos x="33" y="8"/>
                    </a:cxn>
                    <a:cxn ang="0">
                      <a:pos x="35" y="3"/>
                    </a:cxn>
                    <a:cxn ang="0">
                      <a:pos x="20" y="6"/>
                    </a:cxn>
                    <a:cxn ang="0">
                      <a:pos x="0" y="5"/>
                    </a:cxn>
                  </a:cxnLst>
                  <a:rect l="0" t="0" r="r" b="b"/>
                  <a:pathLst>
                    <a:path w="35" h="23">
                      <a:moveTo>
                        <a:pt x="0" y="5"/>
                      </a:move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2" y="10"/>
                        <a:pt x="5" y="10"/>
                        <a:pt x="7" y="10"/>
                      </a:cubicBezTo>
                      <a:cubicBezTo>
                        <a:pt x="14" y="12"/>
                        <a:pt x="19" y="20"/>
                        <a:pt x="27" y="21"/>
                      </a:cubicBezTo>
                      <a:cubicBezTo>
                        <a:pt x="27" y="23"/>
                        <a:pt x="29" y="23"/>
                        <a:pt x="30" y="23"/>
                      </a:cubicBezTo>
                      <a:cubicBezTo>
                        <a:pt x="32" y="23"/>
                        <a:pt x="33" y="21"/>
                        <a:pt x="33" y="20"/>
                      </a:cubicBezTo>
                      <a:cubicBezTo>
                        <a:pt x="33" y="17"/>
                        <a:pt x="31" y="16"/>
                        <a:pt x="31" y="13"/>
                      </a:cubicBezTo>
                      <a:cubicBezTo>
                        <a:pt x="31" y="11"/>
                        <a:pt x="33" y="8"/>
                        <a:pt x="33" y="8"/>
                      </a:cubicBezTo>
                      <a:cubicBezTo>
                        <a:pt x="35" y="3"/>
                        <a:pt x="35" y="3"/>
                        <a:pt x="35" y="3"/>
                      </a:cubicBezTo>
                      <a:cubicBezTo>
                        <a:pt x="28" y="2"/>
                        <a:pt x="25" y="6"/>
                        <a:pt x="20" y="6"/>
                      </a:cubicBezTo>
                      <a:cubicBezTo>
                        <a:pt x="14" y="6"/>
                        <a:pt x="10" y="0"/>
                        <a:pt x="0" y="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89" name="Freeform 32"/>
                <p:cNvSpPr/>
                <p:nvPr/>
              </p:nvSpPr>
              <p:spPr bwMode="auto">
                <a:xfrm>
                  <a:off x="4527550" y="2111375"/>
                  <a:ext cx="15875" cy="30163"/>
                </a:xfrm>
                <a:custGeom>
                  <a:avLst/>
                  <a:gdLst/>
                  <a:ahLst/>
                  <a:cxnLst>
                    <a:cxn ang="0">
                      <a:pos x="3" y="5"/>
                    </a:cxn>
                    <a:cxn ang="0">
                      <a:pos x="10" y="0"/>
                    </a:cxn>
                    <a:cxn ang="0">
                      <a:pos x="12" y="5"/>
                    </a:cxn>
                    <a:cxn ang="0">
                      <a:pos x="8" y="23"/>
                    </a:cxn>
                    <a:cxn ang="0">
                      <a:pos x="0" y="6"/>
                    </a:cxn>
                    <a:cxn ang="0">
                      <a:pos x="3" y="5"/>
                    </a:cxn>
                  </a:cxnLst>
                  <a:rect l="0" t="0" r="r" b="b"/>
                  <a:pathLst>
                    <a:path w="12" h="23">
                      <a:moveTo>
                        <a:pt x="3" y="5"/>
                      </a:moveTo>
                      <a:cubicBezTo>
                        <a:pt x="6" y="5"/>
                        <a:pt x="8" y="1"/>
                        <a:pt x="10" y="0"/>
                      </a:cubicBezTo>
                      <a:cubicBezTo>
                        <a:pt x="10" y="3"/>
                        <a:pt x="11" y="5"/>
                        <a:pt x="12" y="5"/>
                      </a:cubicBezTo>
                      <a:cubicBezTo>
                        <a:pt x="11" y="11"/>
                        <a:pt x="10" y="20"/>
                        <a:pt x="8" y="23"/>
                      </a:cubicBezTo>
                      <a:cubicBezTo>
                        <a:pt x="4" y="22"/>
                        <a:pt x="2" y="9"/>
                        <a:pt x="0" y="6"/>
                      </a:cubicBezTo>
                      <a:cubicBezTo>
                        <a:pt x="1" y="6"/>
                        <a:pt x="2" y="5"/>
                        <a:pt x="3" y="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90" name="Freeform 33"/>
                <p:cNvSpPr/>
                <p:nvPr/>
              </p:nvSpPr>
              <p:spPr bwMode="auto">
                <a:xfrm>
                  <a:off x="4524375" y="2144713"/>
                  <a:ext cx="25400" cy="44450"/>
                </a:xfrm>
                <a:custGeom>
                  <a:avLst/>
                  <a:gdLst/>
                  <a:ahLst/>
                  <a:cxnLst>
                    <a:cxn ang="0">
                      <a:pos x="5" y="15"/>
                    </a:cxn>
                    <a:cxn ang="0">
                      <a:pos x="0" y="6"/>
                    </a:cxn>
                    <a:cxn ang="0">
                      <a:pos x="9" y="0"/>
                    </a:cxn>
                    <a:cxn ang="0">
                      <a:pos x="15" y="3"/>
                    </a:cxn>
                    <a:cxn ang="0">
                      <a:pos x="18" y="21"/>
                    </a:cxn>
                    <a:cxn ang="0">
                      <a:pos x="6" y="33"/>
                    </a:cxn>
                    <a:cxn ang="0">
                      <a:pos x="2" y="24"/>
                    </a:cxn>
                    <a:cxn ang="0">
                      <a:pos x="5" y="15"/>
                    </a:cxn>
                  </a:cxnLst>
                  <a:rect l="0" t="0" r="r" b="b"/>
                  <a:pathLst>
                    <a:path w="19" h="33">
                      <a:moveTo>
                        <a:pt x="5" y="15"/>
                      </a:moveTo>
                      <a:cubicBezTo>
                        <a:pt x="5" y="12"/>
                        <a:pt x="1" y="9"/>
                        <a:pt x="0" y="6"/>
                      </a:cubicBezTo>
                      <a:cubicBezTo>
                        <a:pt x="5" y="4"/>
                        <a:pt x="5" y="0"/>
                        <a:pt x="9" y="0"/>
                      </a:cubicBezTo>
                      <a:cubicBezTo>
                        <a:pt x="13" y="0"/>
                        <a:pt x="14" y="3"/>
                        <a:pt x="15" y="3"/>
                      </a:cubicBezTo>
                      <a:cubicBezTo>
                        <a:pt x="19" y="10"/>
                        <a:pt x="18" y="14"/>
                        <a:pt x="18" y="21"/>
                      </a:cubicBezTo>
                      <a:cubicBezTo>
                        <a:pt x="18" y="27"/>
                        <a:pt x="10" y="33"/>
                        <a:pt x="6" y="33"/>
                      </a:cubicBezTo>
                      <a:cubicBezTo>
                        <a:pt x="2" y="33"/>
                        <a:pt x="2" y="27"/>
                        <a:pt x="2" y="24"/>
                      </a:cubicBezTo>
                      <a:cubicBezTo>
                        <a:pt x="2" y="20"/>
                        <a:pt x="5" y="18"/>
                        <a:pt x="5" y="1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91" name="Freeform 34"/>
                <p:cNvSpPr/>
                <p:nvPr/>
              </p:nvSpPr>
              <p:spPr bwMode="auto">
                <a:xfrm>
                  <a:off x="4429125" y="2171700"/>
                  <a:ext cx="12700" cy="9525"/>
                </a:xfrm>
                <a:custGeom>
                  <a:avLst/>
                  <a:gdLst/>
                  <a:ahLst/>
                  <a:cxnLst>
                    <a:cxn ang="0">
                      <a:pos x="9" y="5"/>
                    </a:cxn>
                    <a:cxn ang="0">
                      <a:pos x="6" y="7"/>
                    </a:cxn>
                    <a:cxn ang="0">
                      <a:pos x="0" y="3"/>
                    </a:cxn>
                    <a:cxn ang="0">
                      <a:pos x="7" y="0"/>
                    </a:cxn>
                    <a:cxn ang="0">
                      <a:pos x="9" y="5"/>
                    </a:cxn>
                  </a:cxnLst>
                  <a:rect l="0" t="0" r="r" b="b"/>
                  <a:pathLst>
                    <a:path w="9" h="7">
                      <a:moveTo>
                        <a:pt x="9" y="5"/>
                      </a:moveTo>
                      <a:cubicBezTo>
                        <a:pt x="9" y="6"/>
                        <a:pt x="7" y="7"/>
                        <a:pt x="6" y="7"/>
                      </a:cubicBezTo>
                      <a:cubicBezTo>
                        <a:pt x="4" y="7"/>
                        <a:pt x="1" y="3"/>
                        <a:pt x="0" y="3"/>
                      </a:cubicBezTo>
                      <a:cubicBezTo>
                        <a:pt x="3" y="2"/>
                        <a:pt x="5" y="0"/>
                        <a:pt x="7" y="0"/>
                      </a:cubicBezTo>
                      <a:cubicBezTo>
                        <a:pt x="7" y="1"/>
                        <a:pt x="9" y="3"/>
                        <a:pt x="9" y="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92" name="Freeform 35"/>
                <p:cNvSpPr/>
                <p:nvPr/>
              </p:nvSpPr>
              <p:spPr bwMode="auto">
                <a:xfrm>
                  <a:off x="4551363" y="1833563"/>
                  <a:ext cx="15875" cy="19050"/>
                </a:xfrm>
                <a:custGeom>
                  <a:avLst/>
                  <a:gdLst/>
                  <a:ahLst/>
                  <a:cxnLst>
                    <a:cxn ang="0">
                      <a:pos x="11" y="10"/>
                    </a:cxn>
                    <a:cxn ang="0">
                      <a:pos x="0" y="5"/>
                    </a:cxn>
                    <a:cxn ang="0">
                      <a:pos x="0" y="0"/>
                    </a:cxn>
                    <a:cxn ang="0">
                      <a:pos x="9" y="0"/>
                    </a:cxn>
                    <a:cxn ang="0">
                      <a:pos x="12" y="9"/>
                    </a:cxn>
                    <a:cxn ang="0">
                      <a:pos x="11" y="14"/>
                    </a:cxn>
                    <a:cxn ang="0">
                      <a:pos x="11" y="10"/>
                    </a:cxn>
                  </a:cxnLst>
                  <a:rect l="0" t="0" r="r" b="b"/>
                  <a:pathLst>
                    <a:path w="12" h="14">
                      <a:moveTo>
                        <a:pt x="11" y="10"/>
                      </a:moveTo>
                      <a:cubicBezTo>
                        <a:pt x="5" y="10"/>
                        <a:pt x="0" y="9"/>
                        <a:pt x="0" y="5"/>
                      </a:cubicBezTo>
                      <a:cubicBezTo>
                        <a:pt x="0" y="3"/>
                        <a:pt x="0" y="2"/>
                        <a:pt x="0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6"/>
                        <a:pt x="12" y="5"/>
                        <a:pt x="12" y="9"/>
                      </a:cubicBezTo>
                      <a:cubicBezTo>
                        <a:pt x="12" y="13"/>
                        <a:pt x="11" y="12"/>
                        <a:pt x="11" y="14"/>
                      </a:cubicBezTo>
                      <a:cubicBezTo>
                        <a:pt x="11" y="13"/>
                        <a:pt x="11" y="12"/>
                        <a:pt x="11" y="1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93" name="Freeform 37"/>
                <p:cNvSpPr/>
                <p:nvPr/>
              </p:nvSpPr>
              <p:spPr bwMode="auto">
                <a:xfrm>
                  <a:off x="4684713" y="1773238"/>
                  <a:ext cx="15875" cy="23813"/>
                </a:xfrm>
                <a:custGeom>
                  <a:avLst/>
                  <a:gdLst/>
                  <a:ahLst/>
                  <a:cxnLst>
                    <a:cxn ang="0">
                      <a:pos x="8" y="6"/>
                    </a:cxn>
                    <a:cxn ang="0">
                      <a:pos x="1" y="17"/>
                    </a:cxn>
                    <a:cxn ang="0">
                      <a:pos x="1" y="11"/>
                    </a:cxn>
                    <a:cxn ang="0">
                      <a:pos x="11" y="0"/>
                    </a:cxn>
                    <a:cxn ang="0">
                      <a:pos x="8" y="6"/>
                    </a:cxn>
                  </a:cxnLst>
                  <a:rect l="0" t="0" r="r" b="b"/>
                  <a:pathLst>
                    <a:path w="11" h="17">
                      <a:moveTo>
                        <a:pt x="8" y="6"/>
                      </a:moveTo>
                      <a:cubicBezTo>
                        <a:pt x="8" y="11"/>
                        <a:pt x="4" y="13"/>
                        <a:pt x="1" y="17"/>
                      </a:cubicBezTo>
                      <a:cubicBezTo>
                        <a:pt x="0" y="15"/>
                        <a:pt x="1" y="14"/>
                        <a:pt x="1" y="11"/>
                      </a:cubicBezTo>
                      <a:cubicBezTo>
                        <a:pt x="1" y="9"/>
                        <a:pt x="3" y="1"/>
                        <a:pt x="11" y="0"/>
                      </a:cubicBezTo>
                      <a:cubicBezTo>
                        <a:pt x="10" y="2"/>
                        <a:pt x="8" y="4"/>
                        <a:pt x="8" y="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94" name="Freeform 38"/>
                <p:cNvSpPr/>
                <p:nvPr/>
              </p:nvSpPr>
              <p:spPr bwMode="auto">
                <a:xfrm>
                  <a:off x="4746625" y="1744663"/>
                  <a:ext cx="20638" cy="26988"/>
                </a:xfrm>
                <a:custGeom>
                  <a:avLst/>
                  <a:gdLst/>
                  <a:ahLst/>
                  <a:cxnLst>
                    <a:cxn ang="0">
                      <a:pos x="12" y="10"/>
                    </a:cxn>
                    <a:cxn ang="0">
                      <a:pos x="12" y="16"/>
                    </a:cxn>
                    <a:cxn ang="0">
                      <a:pos x="5" y="20"/>
                    </a:cxn>
                    <a:cxn ang="0">
                      <a:pos x="0" y="13"/>
                    </a:cxn>
                    <a:cxn ang="0">
                      <a:pos x="10" y="10"/>
                    </a:cxn>
                    <a:cxn ang="0">
                      <a:pos x="7" y="5"/>
                    </a:cxn>
                    <a:cxn ang="0">
                      <a:pos x="11" y="0"/>
                    </a:cxn>
                    <a:cxn ang="0">
                      <a:pos x="16" y="5"/>
                    </a:cxn>
                    <a:cxn ang="0">
                      <a:pos x="12" y="10"/>
                    </a:cxn>
                  </a:cxnLst>
                  <a:rect l="0" t="0" r="r" b="b"/>
                  <a:pathLst>
                    <a:path w="16" h="20">
                      <a:moveTo>
                        <a:pt x="12" y="10"/>
                      </a:moveTo>
                      <a:cubicBezTo>
                        <a:pt x="12" y="12"/>
                        <a:pt x="12" y="14"/>
                        <a:pt x="12" y="16"/>
                      </a:cubicBezTo>
                      <a:cubicBezTo>
                        <a:pt x="12" y="17"/>
                        <a:pt x="6" y="20"/>
                        <a:pt x="5" y="20"/>
                      </a:cubicBezTo>
                      <a:cubicBezTo>
                        <a:pt x="1" y="20"/>
                        <a:pt x="0" y="16"/>
                        <a:pt x="0" y="13"/>
                      </a:cubicBezTo>
                      <a:cubicBezTo>
                        <a:pt x="4" y="13"/>
                        <a:pt x="6" y="10"/>
                        <a:pt x="10" y="10"/>
                      </a:cubicBezTo>
                      <a:cubicBezTo>
                        <a:pt x="9" y="8"/>
                        <a:pt x="7" y="7"/>
                        <a:pt x="7" y="5"/>
                      </a:cubicBezTo>
                      <a:cubicBezTo>
                        <a:pt x="7" y="2"/>
                        <a:pt x="11" y="0"/>
                        <a:pt x="11" y="0"/>
                      </a:cubicBezTo>
                      <a:cubicBezTo>
                        <a:pt x="13" y="3"/>
                        <a:pt x="14" y="4"/>
                        <a:pt x="16" y="5"/>
                      </a:cubicBezTo>
                      <a:cubicBezTo>
                        <a:pt x="15" y="7"/>
                        <a:pt x="13" y="10"/>
                        <a:pt x="12" y="1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</p:grpSp>
        <p:grpSp>
          <p:nvGrpSpPr>
            <p:cNvPr id="195" name="Group 194"/>
            <p:cNvGrpSpPr/>
            <p:nvPr/>
          </p:nvGrpSpPr>
          <p:grpSpPr>
            <a:xfrm>
              <a:off x="5105582" y="3000651"/>
              <a:ext cx="941496" cy="822457"/>
              <a:chOff x="6275388" y="2879725"/>
              <a:chExt cx="966788" cy="844551"/>
            </a:xfrm>
            <a:grpFill/>
          </p:grpSpPr>
          <p:sp>
            <p:nvSpPr>
              <p:cNvPr id="196" name="Freeform 9"/>
              <p:cNvSpPr/>
              <p:nvPr/>
            </p:nvSpPr>
            <p:spPr bwMode="auto">
              <a:xfrm>
                <a:off x="6567488" y="2879725"/>
                <a:ext cx="339725" cy="1762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160" y="39"/>
                  </a:cxn>
                  <a:cxn ang="0">
                    <a:pos x="173" y="45"/>
                  </a:cxn>
                  <a:cxn ang="0">
                    <a:pos x="179" y="49"/>
                  </a:cxn>
                  <a:cxn ang="0">
                    <a:pos x="203" y="71"/>
                  </a:cxn>
                  <a:cxn ang="0">
                    <a:pos x="217" y="78"/>
                  </a:cxn>
                  <a:cxn ang="0">
                    <a:pos x="208" y="85"/>
                  </a:cxn>
                  <a:cxn ang="0">
                    <a:pos x="217" y="96"/>
                  </a:cxn>
                  <a:cxn ang="0">
                    <a:pos x="224" y="108"/>
                  </a:cxn>
                  <a:cxn ang="0">
                    <a:pos x="233" y="113"/>
                  </a:cxn>
                  <a:cxn ang="0">
                    <a:pos x="237" y="118"/>
                  </a:cxn>
                  <a:cxn ang="0">
                    <a:pos x="242" y="119"/>
                  </a:cxn>
                  <a:cxn ang="0">
                    <a:pos x="247" y="124"/>
                  </a:cxn>
                  <a:cxn ang="0">
                    <a:pos x="255" y="126"/>
                  </a:cxn>
                  <a:cxn ang="0">
                    <a:pos x="250" y="133"/>
                  </a:cxn>
                  <a:cxn ang="0">
                    <a:pos x="247" y="133"/>
                  </a:cxn>
                  <a:cxn ang="0">
                    <a:pos x="239" y="127"/>
                  </a:cxn>
                  <a:cxn ang="0">
                    <a:pos x="227" y="127"/>
                  </a:cxn>
                  <a:cxn ang="0">
                    <a:pos x="210" y="116"/>
                  </a:cxn>
                  <a:cxn ang="0">
                    <a:pos x="206" y="113"/>
                  </a:cxn>
                  <a:cxn ang="0">
                    <a:pos x="175" y="92"/>
                  </a:cxn>
                  <a:cxn ang="0">
                    <a:pos x="158" y="103"/>
                  </a:cxn>
                  <a:cxn ang="0">
                    <a:pos x="156" y="113"/>
                  </a:cxn>
                  <a:cxn ang="0">
                    <a:pos x="139" y="113"/>
                  </a:cxn>
                  <a:cxn ang="0">
                    <a:pos x="113" y="100"/>
                  </a:cxn>
                  <a:cxn ang="0">
                    <a:pos x="107" y="102"/>
                  </a:cxn>
                  <a:cxn ang="0">
                    <a:pos x="98" y="102"/>
                  </a:cxn>
                  <a:cxn ang="0">
                    <a:pos x="90" y="99"/>
                  </a:cxn>
                  <a:cxn ang="0">
                    <a:pos x="101" y="90"/>
                  </a:cxn>
                  <a:cxn ang="0">
                    <a:pos x="96" y="71"/>
                  </a:cxn>
                  <a:cxn ang="0">
                    <a:pos x="77" y="59"/>
                  </a:cxn>
                  <a:cxn ang="0">
                    <a:pos x="53" y="54"/>
                  </a:cxn>
                  <a:cxn ang="0">
                    <a:pos x="37" y="45"/>
                  </a:cxn>
                  <a:cxn ang="0">
                    <a:pos x="37" y="41"/>
                  </a:cxn>
                  <a:cxn ang="0">
                    <a:pos x="30" y="49"/>
                  </a:cxn>
                  <a:cxn ang="0">
                    <a:pos x="26" y="48"/>
                  </a:cxn>
                  <a:cxn ang="0">
                    <a:pos x="24" y="38"/>
                  </a:cxn>
                  <a:cxn ang="0">
                    <a:pos x="16" y="33"/>
                  </a:cxn>
                  <a:cxn ang="0">
                    <a:pos x="38" y="25"/>
                  </a:cxn>
                  <a:cxn ang="0">
                    <a:pos x="35" y="25"/>
                  </a:cxn>
                  <a:cxn ang="0">
                    <a:pos x="23" y="27"/>
                  </a:cxn>
                  <a:cxn ang="0">
                    <a:pos x="16" y="26"/>
                  </a:cxn>
                  <a:cxn ang="0">
                    <a:pos x="14" y="22"/>
                  </a:cxn>
                  <a:cxn ang="0">
                    <a:pos x="0" y="12"/>
                  </a:cxn>
                  <a:cxn ang="0">
                    <a:pos x="6" y="8"/>
                  </a:cxn>
                  <a:cxn ang="0">
                    <a:pos x="23" y="0"/>
                  </a:cxn>
                  <a:cxn ang="0">
                    <a:pos x="44" y="9"/>
                  </a:cxn>
                  <a:cxn ang="0">
                    <a:pos x="44" y="25"/>
                  </a:cxn>
                  <a:cxn ang="0">
                    <a:pos x="50" y="29"/>
                  </a:cxn>
                  <a:cxn ang="0">
                    <a:pos x="59" y="38"/>
                  </a:cxn>
                  <a:cxn ang="0">
                    <a:pos x="67" y="30"/>
                  </a:cxn>
                  <a:cxn ang="0">
                    <a:pos x="78" y="25"/>
                  </a:cxn>
                  <a:cxn ang="0">
                    <a:pos x="92" y="14"/>
                  </a:cxn>
                  <a:cxn ang="0">
                    <a:pos x="98" y="17"/>
                  </a:cxn>
                  <a:cxn ang="0">
                    <a:pos x="109" y="25"/>
                  </a:cxn>
                  <a:cxn ang="0">
                    <a:pos x="121" y="25"/>
                  </a:cxn>
                  <a:cxn ang="0">
                    <a:pos x="130" y="29"/>
                  </a:cxn>
                  <a:cxn ang="0">
                    <a:pos x="130" y="30"/>
                  </a:cxn>
                  <a:cxn ang="0">
                    <a:pos x="128" y="28"/>
                  </a:cxn>
                </a:cxnLst>
                <a:rect l="0" t="0" r="r" b="b"/>
                <a:pathLst>
                  <a:path w="255" h="133">
                    <a:moveTo>
                      <a:pt x="128" y="28"/>
                    </a:moveTo>
                    <a:cubicBezTo>
                      <a:pt x="133" y="33"/>
                      <a:pt x="149" y="39"/>
                      <a:pt x="160" y="39"/>
                    </a:cubicBezTo>
                    <a:cubicBezTo>
                      <a:pt x="165" y="39"/>
                      <a:pt x="168" y="45"/>
                      <a:pt x="173" y="45"/>
                    </a:cubicBezTo>
                    <a:cubicBezTo>
                      <a:pt x="173" y="48"/>
                      <a:pt x="176" y="49"/>
                      <a:pt x="179" y="49"/>
                    </a:cubicBezTo>
                    <a:cubicBezTo>
                      <a:pt x="193" y="54"/>
                      <a:pt x="192" y="66"/>
                      <a:pt x="203" y="71"/>
                    </a:cubicBezTo>
                    <a:cubicBezTo>
                      <a:pt x="207" y="73"/>
                      <a:pt x="217" y="68"/>
                      <a:pt x="217" y="78"/>
                    </a:cubicBezTo>
                    <a:cubicBezTo>
                      <a:pt x="217" y="83"/>
                      <a:pt x="208" y="81"/>
                      <a:pt x="208" y="85"/>
                    </a:cubicBezTo>
                    <a:cubicBezTo>
                      <a:pt x="208" y="87"/>
                      <a:pt x="216" y="95"/>
                      <a:pt x="217" y="96"/>
                    </a:cubicBezTo>
                    <a:cubicBezTo>
                      <a:pt x="221" y="100"/>
                      <a:pt x="220" y="103"/>
                      <a:pt x="224" y="108"/>
                    </a:cubicBezTo>
                    <a:cubicBezTo>
                      <a:pt x="225" y="111"/>
                      <a:pt x="230" y="113"/>
                      <a:pt x="233" y="113"/>
                    </a:cubicBezTo>
                    <a:cubicBezTo>
                      <a:pt x="235" y="113"/>
                      <a:pt x="236" y="116"/>
                      <a:pt x="237" y="118"/>
                    </a:cubicBezTo>
                    <a:cubicBezTo>
                      <a:pt x="238" y="120"/>
                      <a:pt x="240" y="118"/>
                      <a:pt x="242" y="119"/>
                    </a:cubicBezTo>
                    <a:cubicBezTo>
                      <a:pt x="245" y="119"/>
                      <a:pt x="246" y="122"/>
                      <a:pt x="247" y="124"/>
                    </a:cubicBezTo>
                    <a:cubicBezTo>
                      <a:pt x="247" y="126"/>
                      <a:pt x="254" y="125"/>
                      <a:pt x="255" y="126"/>
                    </a:cubicBezTo>
                    <a:cubicBezTo>
                      <a:pt x="253" y="127"/>
                      <a:pt x="250" y="130"/>
                      <a:pt x="250" y="133"/>
                    </a:cubicBezTo>
                    <a:cubicBezTo>
                      <a:pt x="249" y="133"/>
                      <a:pt x="248" y="133"/>
                      <a:pt x="247" y="133"/>
                    </a:cubicBezTo>
                    <a:cubicBezTo>
                      <a:pt x="246" y="133"/>
                      <a:pt x="240" y="128"/>
                      <a:pt x="239" y="127"/>
                    </a:cubicBezTo>
                    <a:cubicBezTo>
                      <a:pt x="227" y="127"/>
                      <a:pt x="227" y="127"/>
                      <a:pt x="227" y="127"/>
                    </a:cubicBezTo>
                    <a:cubicBezTo>
                      <a:pt x="221" y="126"/>
                      <a:pt x="210" y="121"/>
                      <a:pt x="210" y="116"/>
                    </a:cubicBezTo>
                    <a:cubicBezTo>
                      <a:pt x="210" y="115"/>
                      <a:pt x="207" y="114"/>
                      <a:pt x="206" y="113"/>
                    </a:cubicBezTo>
                    <a:cubicBezTo>
                      <a:pt x="197" y="104"/>
                      <a:pt x="189" y="92"/>
                      <a:pt x="175" y="92"/>
                    </a:cubicBezTo>
                    <a:cubicBezTo>
                      <a:pt x="164" y="92"/>
                      <a:pt x="165" y="100"/>
                      <a:pt x="158" y="103"/>
                    </a:cubicBezTo>
                    <a:cubicBezTo>
                      <a:pt x="160" y="108"/>
                      <a:pt x="156" y="110"/>
                      <a:pt x="156" y="113"/>
                    </a:cubicBezTo>
                    <a:cubicBezTo>
                      <a:pt x="146" y="113"/>
                      <a:pt x="144" y="113"/>
                      <a:pt x="139" y="113"/>
                    </a:cubicBezTo>
                    <a:cubicBezTo>
                      <a:pt x="128" y="113"/>
                      <a:pt x="125" y="100"/>
                      <a:pt x="113" y="100"/>
                    </a:cubicBezTo>
                    <a:cubicBezTo>
                      <a:pt x="112" y="100"/>
                      <a:pt x="107" y="100"/>
                      <a:pt x="107" y="102"/>
                    </a:cubicBezTo>
                    <a:cubicBezTo>
                      <a:pt x="98" y="102"/>
                      <a:pt x="98" y="102"/>
                      <a:pt x="98" y="102"/>
                    </a:cubicBezTo>
                    <a:cubicBezTo>
                      <a:pt x="94" y="102"/>
                      <a:pt x="90" y="102"/>
                      <a:pt x="90" y="99"/>
                    </a:cubicBezTo>
                    <a:cubicBezTo>
                      <a:pt x="90" y="93"/>
                      <a:pt x="99" y="91"/>
                      <a:pt x="101" y="90"/>
                    </a:cubicBezTo>
                    <a:cubicBezTo>
                      <a:pt x="95" y="84"/>
                      <a:pt x="98" y="78"/>
                      <a:pt x="96" y="71"/>
                    </a:cubicBezTo>
                    <a:cubicBezTo>
                      <a:pt x="94" y="66"/>
                      <a:pt x="82" y="61"/>
                      <a:pt x="77" y="59"/>
                    </a:cubicBezTo>
                    <a:cubicBezTo>
                      <a:pt x="72" y="56"/>
                      <a:pt x="60" y="54"/>
                      <a:pt x="53" y="54"/>
                    </a:cubicBezTo>
                    <a:cubicBezTo>
                      <a:pt x="47" y="54"/>
                      <a:pt x="44" y="43"/>
                      <a:pt x="37" y="45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6" y="44"/>
                      <a:pt x="34" y="49"/>
                      <a:pt x="30" y="49"/>
                    </a:cubicBezTo>
                    <a:cubicBezTo>
                      <a:pt x="29" y="49"/>
                      <a:pt x="26" y="49"/>
                      <a:pt x="26" y="48"/>
                    </a:cubicBezTo>
                    <a:cubicBezTo>
                      <a:pt x="24" y="43"/>
                      <a:pt x="26" y="41"/>
                      <a:pt x="24" y="38"/>
                    </a:cubicBezTo>
                    <a:cubicBezTo>
                      <a:pt x="22" y="34"/>
                      <a:pt x="17" y="36"/>
                      <a:pt x="16" y="33"/>
                    </a:cubicBezTo>
                    <a:cubicBezTo>
                      <a:pt x="22" y="29"/>
                      <a:pt x="35" y="30"/>
                      <a:pt x="38" y="25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0" y="26"/>
                      <a:pt x="27" y="27"/>
                      <a:pt x="23" y="27"/>
                    </a:cubicBezTo>
                    <a:cubicBezTo>
                      <a:pt x="20" y="27"/>
                      <a:pt x="19" y="26"/>
                      <a:pt x="16" y="26"/>
                    </a:cubicBezTo>
                    <a:cubicBezTo>
                      <a:pt x="15" y="25"/>
                      <a:pt x="14" y="23"/>
                      <a:pt x="14" y="22"/>
                    </a:cubicBezTo>
                    <a:cubicBezTo>
                      <a:pt x="11" y="15"/>
                      <a:pt x="0" y="18"/>
                      <a:pt x="0" y="12"/>
                    </a:cubicBezTo>
                    <a:cubicBezTo>
                      <a:pt x="0" y="9"/>
                      <a:pt x="4" y="8"/>
                      <a:pt x="6" y="8"/>
                    </a:cubicBezTo>
                    <a:cubicBezTo>
                      <a:pt x="12" y="8"/>
                      <a:pt x="15" y="0"/>
                      <a:pt x="23" y="0"/>
                    </a:cubicBezTo>
                    <a:cubicBezTo>
                      <a:pt x="30" y="0"/>
                      <a:pt x="36" y="7"/>
                      <a:pt x="44" y="9"/>
                    </a:cubicBezTo>
                    <a:cubicBezTo>
                      <a:pt x="44" y="15"/>
                      <a:pt x="44" y="22"/>
                      <a:pt x="44" y="25"/>
                    </a:cubicBezTo>
                    <a:cubicBezTo>
                      <a:pt x="44" y="27"/>
                      <a:pt x="46" y="29"/>
                      <a:pt x="50" y="29"/>
                    </a:cubicBezTo>
                    <a:cubicBezTo>
                      <a:pt x="50" y="31"/>
                      <a:pt x="56" y="38"/>
                      <a:pt x="59" y="38"/>
                    </a:cubicBezTo>
                    <a:cubicBezTo>
                      <a:pt x="62" y="38"/>
                      <a:pt x="66" y="31"/>
                      <a:pt x="67" y="30"/>
                    </a:cubicBezTo>
                    <a:cubicBezTo>
                      <a:pt x="71" y="27"/>
                      <a:pt x="71" y="26"/>
                      <a:pt x="78" y="25"/>
                    </a:cubicBezTo>
                    <a:cubicBezTo>
                      <a:pt x="82" y="23"/>
                      <a:pt x="87" y="15"/>
                      <a:pt x="92" y="14"/>
                    </a:cubicBezTo>
                    <a:cubicBezTo>
                      <a:pt x="93" y="17"/>
                      <a:pt x="96" y="16"/>
                      <a:pt x="98" y="17"/>
                    </a:cubicBezTo>
                    <a:cubicBezTo>
                      <a:pt x="103" y="18"/>
                      <a:pt x="106" y="24"/>
                      <a:pt x="109" y="25"/>
                    </a:cubicBezTo>
                    <a:cubicBezTo>
                      <a:pt x="121" y="25"/>
                      <a:pt x="121" y="25"/>
                      <a:pt x="121" y="25"/>
                    </a:cubicBezTo>
                    <a:cubicBezTo>
                      <a:pt x="123" y="27"/>
                      <a:pt x="128" y="29"/>
                      <a:pt x="130" y="29"/>
                    </a:cubicBezTo>
                    <a:cubicBezTo>
                      <a:pt x="130" y="30"/>
                      <a:pt x="130" y="30"/>
                      <a:pt x="130" y="30"/>
                    </a:cubicBezTo>
                    <a:lnTo>
                      <a:pt x="128" y="2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grpSp>
            <p:nvGrpSpPr>
              <p:cNvPr id="197" name="Group 361"/>
              <p:cNvGrpSpPr/>
              <p:nvPr/>
            </p:nvGrpSpPr>
            <p:grpSpPr>
              <a:xfrm>
                <a:off x="6275388" y="2917825"/>
                <a:ext cx="966788" cy="806451"/>
                <a:chOff x="6275388" y="2917825"/>
                <a:chExt cx="966788" cy="806451"/>
              </a:xfrm>
              <a:grpFill/>
            </p:grpSpPr>
            <p:sp>
              <p:nvSpPr>
                <p:cNvPr id="198" name="Freeform 7"/>
                <p:cNvSpPr/>
                <p:nvPr/>
              </p:nvSpPr>
              <p:spPr bwMode="auto">
                <a:xfrm>
                  <a:off x="6623050" y="2968625"/>
                  <a:ext cx="11113" cy="25400"/>
                </a:xfrm>
                <a:custGeom>
                  <a:avLst/>
                  <a:gdLst/>
                  <a:ahLst/>
                  <a:cxnLst>
                    <a:cxn ang="0">
                      <a:pos x="7" y="0"/>
                    </a:cxn>
                    <a:cxn ang="0">
                      <a:pos x="8" y="5"/>
                    </a:cxn>
                    <a:cxn ang="0">
                      <a:pos x="5" y="9"/>
                    </a:cxn>
                    <a:cxn ang="0">
                      <a:pos x="2" y="19"/>
                    </a:cxn>
                    <a:cxn ang="0">
                      <a:pos x="0" y="15"/>
                    </a:cxn>
                    <a:cxn ang="0">
                      <a:pos x="4" y="8"/>
                    </a:cxn>
                    <a:cxn ang="0">
                      <a:pos x="7" y="0"/>
                    </a:cxn>
                  </a:cxnLst>
                  <a:rect l="0" t="0" r="r" b="b"/>
                  <a:pathLst>
                    <a:path w="8" h="19">
                      <a:moveTo>
                        <a:pt x="7" y="0"/>
                      </a:moveTo>
                      <a:cubicBezTo>
                        <a:pt x="7" y="4"/>
                        <a:pt x="8" y="2"/>
                        <a:pt x="8" y="5"/>
                      </a:cubicBezTo>
                      <a:cubicBezTo>
                        <a:pt x="8" y="8"/>
                        <a:pt x="7" y="9"/>
                        <a:pt x="5" y="9"/>
                      </a:cubicBezTo>
                      <a:cubicBezTo>
                        <a:pt x="5" y="14"/>
                        <a:pt x="6" y="19"/>
                        <a:pt x="2" y="19"/>
                      </a:cubicBezTo>
                      <a:cubicBezTo>
                        <a:pt x="1" y="19"/>
                        <a:pt x="0" y="16"/>
                        <a:pt x="0" y="15"/>
                      </a:cubicBezTo>
                      <a:cubicBezTo>
                        <a:pt x="0" y="11"/>
                        <a:pt x="4" y="10"/>
                        <a:pt x="4" y="8"/>
                      </a:cubicBezTo>
                      <a:cubicBezTo>
                        <a:pt x="4" y="4"/>
                        <a:pt x="3" y="0"/>
                        <a:pt x="7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99" name="Freeform 8"/>
                <p:cNvSpPr/>
                <p:nvPr/>
              </p:nvSpPr>
              <p:spPr bwMode="auto">
                <a:xfrm>
                  <a:off x="6867525" y="2944813"/>
                  <a:ext cx="65088" cy="38100"/>
                </a:xfrm>
                <a:custGeom>
                  <a:avLst/>
                  <a:gdLst/>
                  <a:ahLst/>
                  <a:cxnLst>
                    <a:cxn ang="0">
                      <a:pos x="13" y="27"/>
                    </a:cxn>
                    <a:cxn ang="0">
                      <a:pos x="0" y="18"/>
                    </a:cxn>
                    <a:cxn ang="0">
                      <a:pos x="13" y="18"/>
                    </a:cxn>
                    <a:cxn ang="0">
                      <a:pos x="18" y="17"/>
                    </a:cxn>
                    <a:cxn ang="0">
                      <a:pos x="35" y="13"/>
                    </a:cxn>
                    <a:cxn ang="0">
                      <a:pos x="45" y="0"/>
                    </a:cxn>
                    <a:cxn ang="0">
                      <a:pos x="49" y="7"/>
                    </a:cxn>
                    <a:cxn ang="0">
                      <a:pos x="40" y="22"/>
                    </a:cxn>
                    <a:cxn ang="0">
                      <a:pos x="19" y="29"/>
                    </a:cxn>
                    <a:cxn ang="0">
                      <a:pos x="11" y="25"/>
                    </a:cxn>
                    <a:cxn ang="0">
                      <a:pos x="13" y="27"/>
                    </a:cxn>
                  </a:cxnLst>
                  <a:rect l="0" t="0" r="r" b="b"/>
                  <a:pathLst>
                    <a:path w="49" h="29">
                      <a:moveTo>
                        <a:pt x="13" y="27"/>
                      </a:moveTo>
                      <a:cubicBezTo>
                        <a:pt x="9" y="22"/>
                        <a:pt x="1" y="24"/>
                        <a:pt x="0" y="18"/>
                      </a:cubicBezTo>
                      <a:cubicBezTo>
                        <a:pt x="13" y="18"/>
                        <a:pt x="13" y="18"/>
                        <a:pt x="13" y="18"/>
                      </a:cubicBezTo>
                      <a:cubicBezTo>
                        <a:pt x="14" y="18"/>
                        <a:pt x="18" y="17"/>
                        <a:pt x="18" y="17"/>
                      </a:cubicBezTo>
                      <a:cubicBezTo>
                        <a:pt x="25" y="14"/>
                        <a:pt x="31" y="15"/>
                        <a:pt x="35" y="13"/>
                      </a:cubicBezTo>
                      <a:cubicBezTo>
                        <a:pt x="41" y="10"/>
                        <a:pt x="39" y="0"/>
                        <a:pt x="45" y="0"/>
                      </a:cubicBezTo>
                      <a:cubicBezTo>
                        <a:pt x="48" y="0"/>
                        <a:pt x="49" y="4"/>
                        <a:pt x="49" y="7"/>
                      </a:cubicBezTo>
                      <a:cubicBezTo>
                        <a:pt x="49" y="16"/>
                        <a:pt x="40" y="14"/>
                        <a:pt x="40" y="22"/>
                      </a:cubicBezTo>
                      <a:cubicBezTo>
                        <a:pt x="32" y="24"/>
                        <a:pt x="28" y="29"/>
                        <a:pt x="19" y="29"/>
                      </a:cubicBezTo>
                      <a:cubicBezTo>
                        <a:pt x="17" y="29"/>
                        <a:pt x="11" y="26"/>
                        <a:pt x="11" y="25"/>
                      </a:cubicBezTo>
                      <a:lnTo>
                        <a:pt x="13" y="2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00" name="Freeform 10"/>
                <p:cNvSpPr/>
                <p:nvPr/>
              </p:nvSpPr>
              <p:spPr bwMode="auto">
                <a:xfrm>
                  <a:off x="6911975" y="2917825"/>
                  <a:ext cx="34925" cy="34925"/>
                </a:xfrm>
                <a:custGeom>
                  <a:avLst/>
                  <a:gdLst/>
                  <a:ahLst/>
                  <a:cxnLst>
                    <a:cxn ang="0">
                      <a:pos x="23" y="25"/>
                    </a:cxn>
                    <a:cxn ang="0">
                      <a:pos x="19" y="17"/>
                    </a:cxn>
                    <a:cxn ang="0">
                      <a:pos x="8" y="6"/>
                    </a:cxn>
                    <a:cxn ang="0">
                      <a:pos x="0" y="0"/>
                    </a:cxn>
                    <a:cxn ang="0">
                      <a:pos x="18" y="13"/>
                    </a:cxn>
                    <a:cxn ang="0">
                      <a:pos x="26" y="22"/>
                    </a:cxn>
                    <a:cxn ang="0">
                      <a:pos x="26" y="25"/>
                    </a:cxn>
                    <a:cxn ang="0">
                      <a:pos x="23" y="25"/>
                    </a:cxn>
                  </a:cxnLst>
                  <a:rect l="0" t="0" r="r" b="b"/>
                  <a:pathLst>
                    <a:path w="26" h="26">
                      <a:moveTo>
                        <a:pt x="23" y="25"/>
                      </a:moveTo>
                      <a:cubicBezTo>
                        <a:pt x="18" y="24"/>
                        <a:pt x="18" y="21"/>
                        <a:pt x="19" y="17"/>
                      </a:cubicBezTo>
                      <a:cubicBezTo>
                        <a:pt x="13" y="14"/>
                        <a:pt x="14" y="9"/>
                        <a:pt x="8" y="6"/>
                      </a:cubicBezTo>
                      <a:cubicBezTo>
                        <a:pt x="5" y="4"/>
                        <a:pt x="2" y="4"/>
                        <a:pt x="0" y="0"/>
                      </a:cubicBezTo>
                      <a:cubicBezTo>
                        <a:pt x="9" y="3"/>
                        <a:pt x="13" y="8"/>
                        <a:pt x="18" y="13"/>
                      </a:cubicBezTo>
                      <a:cubicBezTo>
                        <a:pt x="21" y="17"/>
                        <a:pt x="26" y="16"/>
                        <a:pt x="26" y="22"/>
                      </a:cubicBezTo>
                      <a:cubicBezTo>
                        <a:pt x="26" y="23"/>
                        <a:pt x="26" y="24"/>
                        <a:pt x="26" y="25"/>
                      </a:cubicBezTo>
                      <a:cubicBezTo>
                        <a:pt x="25" y="25"/>
                        <a:pt x="24" y="26"/>
                        <a:pt x="23" y="2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01" name="Freeform 11"/>
                <p:cNvSpPr/>
                <p:nvPr/>
              </p:nvSpPr>
              <p:spPr bwMode="auto">
                <a:xfrm>
                  <a:off x="6972300" y="2967038"/>
                  <a:ext cx="17463" cy="20638"/>
                </a:xfrm>
                <a:custGeom>
                  <a:avLst/>
                  <a:gdLst/>
                  <a:ahLst/>
                  <a:cxnLst>
                    <a:cxn ang="0">
                      <a:pos x="7" y="9"/>
                    </a:cxn>
                    <a:cxn ang="0">
                      <a:pos x="1" y="0"/>
                    </a:cxn>
                    <a:cxn ang="0">
                      <a:pos x="13" y="12"/>
                    </a:cxn>
                    <a:cxn ang="0">
                      <a:pos x="10" y="16"/>
                    </a:cxn>
                    <a:cxn ang="0">
                      <a:pos x="7" y="13"/>
                    </a:cxn>
                    <a:cxn ang="0">
                      <a:pos x="7" y="9"/>
                    </a:cxn>
                  </a:cxnLst>
                  <a:rect l="0" t="0" r="r" b="b"/>
                  <a:pathLst>
                    <a:path w="13" h="16">
                      <a:moveTo>
                        <a:pt x="7" y="9"/>
                      </a:moveTo>
                      <a:cubicBezTo>
                        <a:pt x="2" y="9"/>
                        <a:pt x="0" y="4"/>
                        <a:pt x="1" y="0"/>
                      </a:cubicBezTo>
                      <a:cubicBezTo>
                        <a:pt x="4" y="1"/>
                        <a:pt x="13" y="11"/>
                        <a:pt x="13" y="12"/>
                      </a:cubicBezTo>
                      <a:cubicBezTo>
                        <a:pt x="13" y="14"/>
                        <a:pt x="11" y="16"/>
                        <a:pt x="10" y="16"/>
                      </a:cubicBezTo>
                      <a:cubicBezTo>
                        <a:pt x="9" y="16"/>
                        <a:pt x="7" y="14"/>
                        <a:pt x="7" y="13"/>
                      </a:cubicBezTo>
                      <a:cubicBezTo>
                        <a:pt x="7" y="12"/>
                        <a:pt x="7" y="11"/>
                        <a:pt x="7" y="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02" name="Freeform 12"/>
                <p:cNvSpPr/>
                <p:nvPr/>
              </p:nvSpPr>
              <p:spPr bwMode="auto">
                <a:xfrm>
                  <a:off x="7086600" y="3046413"/>
                  <a:ext cx="9525" cy="11113"/>
                </a:xfrm>
                <a:custGeom>
                  <a:avLst/>
                  <a:gdLst/>
                  <a:ahLst/>
                  <a:cxnLst>
                    <a:cxn ang="0">
                      <a:pos x="7" y="6"/>
                    </a:cxn>
                    <a:cxn ang="0">
                      <a:pos x="7" y="9"/>
                    </a:cxn>
                    <a:cxn ang="0">
                      <a:pos x="0" y="0"/>
                    </a:cxn>
                    <a:cxn ang="0">
                      <a:pos x="7" y="6"/>
                    </a:cxn>
                  </a:cxnLst>
                  <a:rect l="0" t="0" r="r" b="b"/>
                  <a:pathLst>
                    <a:path w="7" h="9">
                      <a:moveTo>
                        <a:pt x="7" y="6"/>
                      </a:moveTo>
                      <a:cubicBezTo>
                        <a:pt x="7" y="7"/>
                        <a:pt x="7" y="8"/>
                        <a:pt x="7" y="9"/>
                      </a:cubicBezTo>
                      <a:cubicBezTo>
                        <a:pt x="3" y="9"/>
                        <a:pt x="0" y="2"/>
                        <a:pt x="0" y="0"/>
                      </a:cubicBezTo>
                      <a:cubicBezTo>
                        <a:pt x="4" y="2"/>
                        <a:pt x="7" y="3"/>
                        <a:pt x="7" y="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03" name="Freeform 13"/>
                <p:cNvSpPr/>
                <p:nvPr/>
              </p:nvSpPr>
              <p:spPr bwMode="auto">
                <a:xfrm>
                  <a:off x="7061200" y="3036888"/>
                  <a:ext cx="20638" cy="9525"/>
                </a:xfrm>
                <a:custGeom>
                  <a:avLst/>
                  <a:gdLst/>
                  <a:ahLst/>
                  <a:cxnLst>
                    <a:cxn ang="0">
                      <a:pos x="15" y="6"/>
                    </a:cxn>
                    <a:cxn ang="0">
                      <a:pos x="12" y="7"/>
                    </a:cxn>
                    <a:cxn ang="0">
                      <a:pos x="0" y="0"/>
                    </a:cxn>
                    <a:cxn ang="0">
                      <a:pos x="15" y="6"/>
                    </a:cxn>
                  </a:cxnLst>
                  <a:rect l="0" t="0" r="r" b="b"/>
                  <a:pathLst>
                    <a:path w="15" h="7">
                      <a:moveTo>
                        <a:pt x="15" y="6"/>
                      </a:moveTo>
                      <a:cubicBezTo>
                        <a:pt x="14" y="6"/>
                        <a:pt x="13" y="7"/>
                        <a:pt x="12" y="7"/>
                      </a:cubicBezTo>
                      <a:cubicBezTo>
                        <a:pt x="7" y="7"/>
                        <a:pt x="0" y="5"/>
                        <a:pt x="0" y="0"/>
                      </a:cubicBezTo>
                      <a:cubicBezTo>
                        <a:pt x="7" y="0"/>
                        <a:pt x="11" y="1"/>
                        <a:pt x="15" y="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04" name="Freeform 14"/>
                <p:cNvSpPr/>
                <p:nvPr/>
              </p:nvSpPr>
              <p:spPr bwMode="auto">
                <a:xfrm>
                  <a:off x="7064375" y="3013075"/>
                  <a:ext cx="17463" cy="19050"/>
                </a:xfrm>
                <a:custGeom>
                  <a:avLst/>
                  <a:gdLst/>
                  <a:ahLst/>
                  <a:cxnLst>
                    <a:cxn ang="0">
                      <a:pos x="13" y="14"/>
                    </a:cxn>
                    <a:cxn ang="0">
                      <a:pos x="0" y="0"/>
                    </a:cxn>
                    <a:cxn ang="0">
                      <a:pos x="13" y="14"/>
                    </a:cxn>
                  </a:cxnLst>
                  <a:rect l="0" t="0" r="r" b="b"/>
                  <a:pathLst>
                    <a:path w="13" h="14">
                      <a:moveTo>
                        <a:pt x="13" y="14"/>
                      </a:moveTo>
                      <a:cubicBezTo>
                        <a:pt x="9" y="14"/>
                        <a:pt x="1" y="3"/>
                        <a:pt x="0" y="0"/>
                      </a:cubicBezTo>
                      <a:cubicBezTo>
                        <a:pt x="6" y="3"/>
                        <a:pt x="11" y="7"/>
                        <a:pt x="13" y="1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05" name="Freeform 15"/>
                <p:cNvSpPr/>
                <p:nvPr/>
              </p:nvSpPr>
              <p:spPr bwMode="auto">
                <a:xfrm>
                  <a:off x="7027863" y="2998788"/>
                  <a:ext cx="23813" cy="14288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17" y="9"/>
                    </a:cxn>
                    <a:cxn ang="0">
                      <a:pos x="14" y="10"/>
                    </a:cxn>
                    <a:cxn ang="0">
                      <a:pos x="0" y="1"/>
                    </a:cxn>
                    <a:cxn ang="0">
                      <a:pos x="1" y="1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17" h="10">
                      <a:moveTo>
                        <a:pt x="2" y="0"/>
                      </a:moveTo>
                      <a:cubicBezTo>
                        <a:pt x="6" y="2"/>
                        <a:pt x="15" y="5"/>
                        <a:pt x="17" y="9"/>
                      </a:cubicBezTo>
                      <a:cubicBezTo>
                        <a:pt x="17" y="9"/>
                        <a:pt x="15" y="10"/>
                        <a:pt x="14" y="10"/>
                      </a:cubicBezTo>
                      <a:cubicBezTo>
                        <a:pt x="10" y="10"/>
                        <a:pt x="0" y="6"/>
                        <a:pt x="0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06" name="Freeform 16"/>
                <p:cNvSpPr/>
                <p:nvPr/>
              </p:nvSpPr>
              <p:spPr bwMode="auto">
                <a:xfrm>
                  <a:off x="7002463" y="2984500"/>
                  <a:ext cx="14288" cy="793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1" y="6"/>
                    </a:cxn>
                    <a:cxn ang="0">
                      <a:pos x="7" y="6"/>
                    </a:cxn>
                    <a:cxn ang="0">
                      <a:pos x="0" y="2"/>
                    </a:cxn>
                    <a:cxn ang="0">
                      <a:pos x="3" y="1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1" h="6">
                      <a:moveTo>
                        <a:pt x="0" y="0"/>
                      </a:moveTo>
                      <a:cubicBezTo>
                        <a:pt x="5" y="3"/>
                        <a:pt x="8" y="2"/>
                        <a:pt x="11" y="6"/>
                      </a:cubicBezTo>
                      <a:cubicBezTo>
                        <a:pt x="7" y="6"/>
                        <a:pt x="7" y="6"/>
                        <a:pt x="7" y="6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2"/>
                        <a:pt x="3" y="2"/>
                        <a:pt x="3" y="1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07" name="Freeform 17"/>
                <p:cNvSpPr/>
                <p:nvPr/>
              </p:nvSpPr>
              <p:spPr bwMode="auto">
                <a:xfrm>
                  <a:off x="6800850" y="3594100"/>
                  <a:ext cx="63500" cy="65088"/>
                </a:xfrm>
                <a:custGeom>
                  <a:avLst/>
                  <a:gdLst/>
                  <a:ahLst/>
                  <a:cxnLst>
                    <a:cxn ang="0">
                      <a:pos x="24" y="7"/>
                    </a:cxn>
                    <a:cxn ang="0">
                      <a:pos x="43" y="3"/>
                    </a:cxn>
                    <a:cxn ang="0">
                      <a:pos x="48" y="16"/>
                    </a:cxn>
                    <a:cxn ang="0">
                      <a:pos x="27" y="49"/>
                    </a:cxn>
                    <a:cxn ang="0">
                      <a:pos x="0" y="7"/>
                    </a:cxn>
                    <a:cxn ang="0">
                      <a:pos x="24" y="7"/>
                    </a:cxn>
                  </a:cxnLst>
                  <a:rect l="0" t="0" r="r" b="b"/>
                  <a:pathLst>
                    <a:path w="48" h="49">
                      <a:moveTo>
                        <a:pt x="24" y="7"/>
                      </a:moveTo>
                      <a:cubicBezTo>
                        <a:pt x="30" y="7"/>
                        <a:pt x="37" y="5"/>
                        <a:pt x="43" y="3"/>
                      </a:cubicBezTo>
                      <a:cubicBezTo>
                        <a:pt x="45" y="8"/>
                        <a:pt x="48" y="11"/>
                        <a:pt x="48" y="16"/>
                      </a:cubicBezTo>
                      <a:cubicBezTo>
                        <a:pt x="48" y="26"/>
                        <a:pt x="36" y="49"/>
                        <a:pt x="27" y="49"/>
                      </a:cubicBezTo>
                      <a:cubicBezTo>
                        <a:pt x="14" y="49"/>
                        <a:pt x="0" y="16"/>
                        <a:pt x="0" y="7"/>
                      </a:cubicBezTo>
                      <a:cubicBezTo>
                        <a:pt x="0" y="0"/>
                        <a:pt x="24" y="7"/>
                        <a:pt x="24" y="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08" name="Freeform 18"/>
                <p:cNvSpPr/>
                <p:nvPr/>
              </p:nvSpPr>
              <p:spPr bwMode="auto">
                <a:xfrm>
                  <a:off x="6275388" y="3057525"/>
                  <a:ext cx="676275" cy="509588"/>
                </a:xfrm>
                <a:custGeom>
                  <a:avLst/>
                  <a:gdLst/>
                  <a:ahLst/>
                  <a:cxnLst>
                    <a:cxn ang="0">
                      <a:pos x="508" y="232"/>
                    </a:cxn>
                    <a:cxn ang="0">
                      <a:pos x="501" y="272"/>
                    </a:cxn>
                    <a:cxn ang="0">
                      <a:pos x="478" y="312"/>
                    </a:cxn>
                    <a:cxn ang="0">
                      <a:pos x="465" y="351"/>
                    </a:cxn>
                    <a:cxn ang="0">
                      <a:pos x="398" y="370"/>
                    </a:cxn>
                    <a:cxn ang="0">
                      <a:pos x="335" y="350"/>
                    </a:cxn>
                    <a:cxn ang="0">
                      <a:pos x="329" y="330"/>
                    </a:cxn>
                    <a:cxn ang="0">
                      <a:pos x="314" y="333"/>
                    </a:cxn>
                    <a:cxn ang="0">
                      <a:pos x="313" y="315"/>
                    </a:cxn>
                    <a:cxn ang="0">
                      <a:pos x="301" y="329"/>
                    </a:cxn>
                    <a:cxn ang="0">
                      <a:pos x="310" y="292"/>
                    </a:cxn>
                    <a:cxn ang="0">
                      <a:pos x="278" y="315"/>
                    </a:cxn>
                    <a:cxn ang="0">
                      <a:pos x="214" y="276"/>
                    </a:cxn>
                    <a:cxn ang="0">
                      <a:pos x="131" y="308"/>
                    </a:cxn>
                    <a:cxn ang="0">
                      <a:pos x="93" y="311"/>
                    </a:cxn>
                    <a:cxn ang="0">
                      <a:pos x="22" y="310"/>
                    </a:cxn>
                    <a:cxn ang="0">
                      <a:pos x="23" y="262"/>
                    </a:cxn>
                    <a:cxn ang="0">
                      <a:pos x="2" y="204"/>
                    </a:cxn>
                    <a:cxn ang="0">
                      <a:pos x="9" y="204"/>
                    </a:cxn>
                    <a:cxn ang="0">
                      <a:pos x="3" y="176"/>
                    </a:cxn>
                    <a:cxn ang="0">
                      <a:pos x="8" y="145"/>
                    </a:cxn>
                    <a:cxn ang="0">
                      <a:pos x="32" y="132"/>
                    </a:cxn>
                    <a:cxn ang="0">
                      <a:pos x="114" y="95"/>
                    </a:cxn>
                    <a:cxn ang="0">
                      <a:pos x="119" y="76"/>
                    </a:cxn>
                    <a:cxn ang="0">
                      <a:pos x="131" y="71"/>
                    </a:cxn>
                    <a:cxn ang="0">
                      <a:pos x="150" y="50"/>
                    </a:cxn>
                    <a:cxn ang="0">
                      <a:pos x="187" y="58"/>
                    </a:cxn>
                    <a:cxn ang="0">
                      <a:pos x="203" y="56"/>
                    </a:cxn>
                    <a:cxn ang="0">
                      <a:pos x="211" y="30"/>
                    </a:cxn>
                    <a:cxn ang="0">
                      <a:pos x="244" y="17"/>
                    </a:cxn>
                    <a:cxn ang="0">
                      <a:pos x="276" y="19"/>
                    </a:cxn>
                    <a:cxn ang="0">
                      <a:pos x="297" y="23"/>
                    </a:cxn>
                    <a:cxn ang="0">
                      <a:pos x="281" y="54"/>
                    </a:cxn>
                    <a:cxn ang="0">
                      <a:pos x="295" y="68"/>
                    </a:cxn>
                    <a:cxn ang="0">
                      <a:pos x="341" y="90"/>
                    </a:cxn>
                    <a:cxn ang="0">
                      <a:pos x="359" y="15"/>
                    </a:cxn>
                    <a:cxn ang="0">
                      <a:pos x="381" y="28"/>
                    </a:cxn>
                    <a:cxn ang="0">
                      <a:pos x="400" y="50"/>
                    </a:cxn>
                    <a:cxn ang="0">
                      <a:pos x="419" y="104"/>
                    </a:cxn>
                    <a:cxn ang="0">
                      <a:pos x="457" y="146"/>
                    </a:cxn>
                    <a:cxn ang="0">
                      <a:pos x="497" y="185"/>
                    </a:cxn>
                  </a:cxnLst>
                  <a:rect l="0" t="0" r="r" b="b"/>
                  <a:pathLst>
                    <a:path w="508" h="383">
                      <a:moveTo>
                        <a:pt x="496" y="186"/>
                      </a:moveTo>
                      <a:cubicBezTo>
                        <a:pt x="503" y="195"/>
                        <a:pt x="508" y="219"/>
                        <a:pt x="508" y="232"/>
                      </a:cubicBezTo>
                      <a:cubicBezTo>
                        <a:pt x="508" y="242"/>
                        <a:pt x="505" y="256"/>
                        <a:pt x="501" y="260"/>
                      </a:cubicBezTo>
                      <a:cubicBezTo>
                        <a:pt x="501" y="272"/>
                        <a:pt x="501" y="272"/>
                        <a:pt x="501" y="272"/>
                      </a:cubicBezTo>
                      <a:cubicBezTo>
                        <a:pt x="499" y="276"/>
                        <a:pt x="500" y="277"/>
                        <a:pt x="498" y="281"/>
                      </a:cubicBezTo>
                      <a:cubicBezTo>
                        <a:pt x="490" y="293"/>
                        <a:pt x="482" y="298"/>
                        <a:pt x="478" y="312"/>
                      </a:cubicBezTo>
                      <a:cubicBezTo>
                        <a:pt x="474" y="322"/>
                        <a:pt x="465" y="336"/>
                        <a:pt x="465" y="352"/>
                      </a:cubicBezTo>
                      <a:cubicBezTo>
                        <a:pt x="465" y="351"/>
                        <a:pt x="465" y="351"/>
                        <a:pt x="465" y="351"/>
                      </a:cubicBezTo>
                      <a:cubicBezTo>
                        <a:pt x="460" y="371"/>
                        <a:pt x="424" y="362"/>
                        <a:pt x="420" y="383"/>
                      </a:cubicBezTo>
                      <a:cubicBezTo>
                        <a:pt x="417" y="382"/>
                        <a:pt x="399" y="372"/>
                        <a:pt x="398" y="370"/>
                      </a:cubicBezTo>
                      <a:cubicBezTo>
                        <a:pt x="388" y="371"/>
                        <a:pt x="392" y="379"/>
                        <a:pt x="381" y="379"/>
                      </a:cubicBezTo>
                      <a:cubicBezTo>
                        <a:pt x="363" y="379"/>
                        <a:pt x="335" y="368"/>
                        <a:pt x="335" y="350"/>
                      </a:cubicBezTo>
                      <a:cubicBezTo>
                        <a:pt x="335" y="343"/>
                        <a:pt x="329" y="338"/>
                        <a:pt x="329" y="332"/>
                      </a:cubicBezTo>
                      <a:cubicBezTo>
                        <a:pt x="329" y="332"/>
                        <a:pt x="329" y="330"/>
                        <a:pt x="329" y="330"/>
                      </a:cubicBezTo>
                      <a:cubicBezTo>
                        <a:pt x="325" y="332"/>
                        <a:pt x="323" y="332"/>
                        <a:pt x="320" y="333"/>
                      </a:cubicBezTo>
                      <a:cubicBezTo>
                        <a:pt x="314" y="333"/>
                        <a:pt x="314" y="333"/>
                        <a:pt x="314" y="333"/>
                      </a:cubicBezTo>
                      <a:cubicBezTo>
                        <a:pt x="316" y="330"/>
                        <a:pt x="318" y="328"/>
                        <a:pt x="318" y="323"/>
                      </a:cubicBezTo>
                      <a:cubicBezTo>
                        <a:pt x="318" y="318"/>
                        <a:pt x="315" y="316"/>
                        <a:pt x="313" y="315"/>
                      </a:cubicBezTo>
                      <a:cubicBezTo>
                        <a:pt x="313" y="316"/>
                        <a:pt x="312" y="318"/>
                        <a:pt x="312" y="319"/>
                      </a:cubicBezTo>
                      <a:cubicBezTo>
                        <a:pt x="308" y="321"/>
                        <a:pt x="308" y="329"/>
                        <a:pt x="301" y="329"/>
                      </a:cubicBezTo>
                      <a:cubicBezTo>
                        <a:pt x="299" y="329"/>
                        <a:pt x="297" y="326"/>
                        <a:pt x="297" y="324"/>
                      </a:cubicBezTo>
                      <a:cubicBezTo>
                        <a:pt x="308" y="322"/>
                        <a:pt x="310" y="299"/>
                        <a:pt x="310" y="292"/>
                      </a:cubicBezTo>
                      <a:cubicBezTo>
                        <a:pt x="302" y="300"/>
                        <a:pt x="291" y="323"/>
                        <a:pt x="281" y="323"/>
                      </a:cubicBezTo>
                      <a:cubicBezTo>
                        <a:pt x="276" y="323"/>
                        <a:pt x="278" y="315"/>
                        <a:pt x="278" y="315"/>
                      </a:cubicBezTo>
                      <a:cubicBezTo>
                        <a:pt x="275" y="315"/>
                        <a:pt x="265" y="294"/>
                        <a:pt x="262" y="289"/>
                      </a:cubicBezTo>
                      <a:cubicBezTo>
                        <a:pt x="254" y="280"/>
                        <a:pt x="228" y="276"/>
                        <a:pt x="214" y="276"/>
                      </a:cubicBezTo>
                      <a:cubicBezTo>
                        <a:pt x="198" y="276"/>
                        <a:pt x="195" y="283"/>
                        <a:pt x="185" y="286"/>
                      </a:cubicBezTo>
                      <a:cubicBezTo>
                        <a:pt x="163" y="293"/>
                        <a:pt x="135" y="285"/>
                        <a:pt x="131" y="308"/>
                      </a:cubicBezTo>
                      <a:cubicBezTo>
                        <a:pt x="122" y="309"/>
                        <a:pt x="115" y="311"/>
                        <a:pt x="105" y="311"/>
                      </a:cubicBezTo>
                      <a:cubicBezTo>
                        <a:pt x="98" y="307"/>
                        <a:pt x="98" y="311"/>
                        <a:pt x="93" y="311"/>
                      </a:cubicBezTo>
                      <a:cubicBezTo>
                        <a:pt x="77" y="311"/>
                        <a:pt x="71" y="326"/>
                        <a:pt x="51" y="326"/>
                      </a:cubicBezTo>
                      <a:cubicBezTo>
                        <a:pt x="43" y="326"/>
                        <a:pt x="22" y="316"/>
                        <a:pt x="22" y="310"/>
                      </a:cubicBezTo>
                      <a:cubicBezTo>
                        <a:pt x="22" y="303"/>
                        <a:pt x="32" y="300"/>
                        <a:pt x="32" y="290"/>
                      </a:cubicBezTo>
                      <a:cubicBezTo>
                        <a:pt x="32" y="277"/>
                        <a:pt x="26" y="270"/>
                        <a:pt x="23" y="262"/>
                      </a:cubicBezTo>
                      <a:cubicBezTo>
                        <a:pt x="18" y="243"/>
                        <a:pt x="17" y="237"/>
                        <a:pt x="11" y="220"/>
                      </a:cubicBezTo>
                      <a:cubicBezTo>
                        <a:pt x="9" y="213"/>
                        <a:pt x="0" y="211"/>
                        <a:pt x="2" y="204"/>
                      </a:cubicBezTo>
                      <a:cubicBezTo>
                        <a:pt x="3" y="202"/>
                        <a:pt x="3" y="201"/>
                        <a:pt x="5" y="198"/>
                      </a:cubicBezTo>
                      <a:cubicBezTo>
                        <a:pt x="6" y="201"/>
                        <a:pt x="7" y="203"/>
                        <a:pt x="9" y="204"/>
                      </a:cubicBezTo>
                      <a:cubicBezTo>
                        <a:pt x="10" y="202"/>
                        <a:pt x="9" y="201"/>
                        <a:pt x="9" y="198"/>
                      </a:cubicBezTo>
                      <a:cubicBezTo>
                        <a:pt x="9" y="192"/>
                        <a:pt x="3" y="187"/>
                        <a:pt x="3" y="176"/>
                      </a:cubicBezTo>
                      <a:cubicBezTo>
                        <a:pt x="3" y="162"/>
                        <a:pt x="3" y="161"/>
                        <a:pt x="3" y="150"/>
                      </a:cubicBezTo>
                      <a:cubicBezTo>
                        <a:pt x="3" y="146"/>
                        <a:pt x="7" y="146"/>
                        <a:pt x="8" y="145"/>
                      </a:cubicBezTo>
                      <a:cubicBezTo>
                        <a:pt x="9" y="146"/>
                        <a:pt x="9" y="148"/>
                        <a:pt x="9" y="149"/>
                      </a:cubicBezTo>
                      <a:cubicBezTo>
                        <a:pt x="17" y="148"/>
                        <a:pt x="27" y="137"/>
                        <a:pt x="32" y="132"/>
                      </a:cubicBezTo>
                      <a:cubicBezTo>
                        <a:pt x="37" y="127"/>
                        <a:pt x="53" y="126"/>
                        <a:pt x="62" y="125"/>
                      </a:cubicBezTo>
                      <a:cubicBezTo>
                        <a:pt x="78" y="122"/>
                        <a:pt x="114" y="110"/>
                        <a:pt x="114" y="95"/>
                      </a:cubicBezTo>
                      <a:cubicBezTo>
                        <a:pt x="114" y="92"/>
                        <a:pt x="114" y="90"/>
                        <a:pt x="114" y="87"/>
                      </a:cubicBezTo>
                      <a:cubicBezTo>
                        <a:pt x="114" y="83"/>
                        <a:pt x="115" y="79"/>
                        <a:pt x="119" y="76"/>
                      </a:cubicBezTo>
                      <a:cubicBezTo>
                        <a:pt x="122" y="80"/>
                        <a:pt x="124" y="82"/>
                        <a:pt x="126" y="85"/>
                      </a:cubicBezTo>
                      <a:cubicBezTo>
                        <a:pt x="131" y="82"/>
                        <a:pt x="129" y="75"/>
                        <a:pt x="131" y="71"/>
                      </a:cubicBezTo>
                      <a:cubicBezTo>
                        <a:pt x="134" y="72"/>
                        <a:pt x="137" y="74"/>
                        <a:pt x="140" y="74"/>
                      </a:cubicBezTo>
                      <a:cubicBezTo>
                        <a:pt x="140" y="62"/>
                        <a:pt x="149" y="60"/>
                        <a:pt x="150" y="50"/>
                      </a:cubicBezTo>
                      <a:cubicBezTo>
                        <a:pt x="162" y="50"/>
                        <a:pt x="164" y="41"/>
                        <a:pt x="173" y="41"/>
                      </a:cubicBezTo>
                      <a:cubicBezTo>
                        <a:pt x="181" y="41"/>
                        <a:pt x="186" y="50"/>
                        <a:pt x="187" y="58"/>
                      </a:cubicBezTo>
                      <a:cubicBezTo>
                        <a:pt x="189" y="55"/>
                        <a:pt x="192" y="53"/>
                        <a:pt x="196" y="53"/>
                      </a:cubicBezTo>
                      <a:cubicBezTo>
                        <a:pt x="198" y="53"/>
                        <a:pt x="202" y="56"/>
                        <a:pt x="203" y="56"/>
                      </a:cubicBezTo>
                      <a:cubicBezTo>
                        <a:pt x="205" y="52"/>
                        <a:pt x="204" y="49"/>
                        <a:pt x="204" y="45"/>
                      </a:cubicBezTo>
                      <a:cubicBezTo>
                        <a:pt x="204" y="39"/>
                        <a:pt x="211" y="36"/>
                        <a:pt x="211" y="30"/>
                      </a:cubicBezTo>
                      <a:cubicBezTo>
                        <a:pt x="211" y="24"/>
                        <a:pt x="228" y="20"/>
                        <a:pt x="236" y="20"/>
                      </a:cubicBezTo>
                      <a:cubicBezTo>
                        <a:pt x="239" y="20"/>
                        <a:pt x="243" y="17"/>
                        <a:pt x="244" y="17"/>
                      </a:cubicBezTo>
                      <a:cubicBezTo>
                        <a:pt x="241" y="13"/>
                        <a:pt x="237" y="11"/>
                        <a:pt x="236" y="7"/>
                      </a:cubicBezTo>
                      <a:cubicBezTo>
                        <a:pt x="251" y="13"/>
                        <a:pt x="260" y="19"/>
                        <a:pt x="276" y="19"/>
                      </a:cubicBezTo>
                      <a:cubicBezTo>
                        <a:pt x="281" y="19"/>
                        <a:pt x="283" y="15"/>
                        <a:pt x="288" y="15"/>
                      </a:cubicBezTo>
                      <a:cubicBezTo>
                        <a:pt x="291" y="15"/>
                        <a:pt x="297" y="20"/>
                        <a:pt x="297" y="23"/>
                      </a:cubicBezTo>
                      <a:cubicBezTo>
                        <a:pt x="297" y="29"/>
                        <a:pt x="290" y="30"/>
                        <a:pt x="287" y="32"/>
                      </a:cubicBezTo>
                      <a:cubicBezTo>
                        <a:pt x="281" y="54"/>
                        <a:pt x="281" y="54"/>
                        <a:pt x="281" y="54"/>
                      </a:cubicBezTo>
                      <a:cubicBezTo>
                        <a:pt x="281" y="58"/>
                        <a:pt x="288" y="57"/>
                        <a:pt x="290" y="59"/>
                      </a:cubicBezTo>
                      <a:cubicBezTo>
                        <a:pt x="293" y="60"/>
                        <a:pt x="293" y="67"/>
                        <a:pt x="295" y="68"/>
                      </a:cubicBezTo>
                      <a:cubicBezTo>
                        <a:pt x="306" y="72"/>
                        <a:pt x="313" y="74"/>
                        <a:pt x="324" y="79"/>
                      </a:cubicBezTo>
                      <a:cubicBezTo>
                        <a:pt x="330" y="81"/>
                        <a:pt x="333" y="90"/>
                        <a:pt x="341" y="90"/>
                      </a:cubicBezTo>
                      <a:cubicBezTo>
                        <a:pt x="355" y="90"/>
                        <a:pt x="357" y="64"/>
                        <a:pt x="359" y="54"/>
                      </a:cubicBezTo>
                      <a:cubicBezTo>
                        <a:pt x="359" y="15"/>
                        <a:pt x="359" y="15"/>
                        <a:pt x="359" y="15"/>
                      </a:cubicBezTo>
                      <a:cubicBezTo>
                        <a:pt x="366" y="9"/>
                        <a:pt x="364" y="4"/>
                        <a:pt x="372" y="0"/>
                      </a:cubicBezTo>
                      <a:cubicBezTo>
                        <a:pt x="373" y="11"/>
                        <a:pt x="379" y="19"/>
                        <a:pt x="381" y="28"/>
                      </a:cubicBezTo>
                      <a:cubicBezTo>
                        <a:pt x="383" y="34"/>
                        <a:pt x="381" y="42"/>
                        <a:pt x="386" y="45"/>
                      </a:cubicBezTo>
                      <a:cubicBezTo>
                        <a:pt x="390" y="47"/>
                        <a:pt x="399" y="49"/>
                        <a:pt x="400" y="50"/>
                      </a:cubicBezTo>
                      <a:cubicBezTo>
                        <a:pt x="406" y="54"/>
                        <a:pt x="406" y="68"/>
                        <a:pt x="408" y="75"/>
                      </a:cubicBezTo>
                      <a:cubicBezTo>
                        <a:pt x="412" y="87"/>
                        <a:pt x="415" y="93"/>
                        <a:pt x="419" y="104"/>
                      </a:cubicBezTo>
                      <a:cubicBezTo>
                        <a:pt x="422" y="114"/>
                        <a:pt x="441" y="118"/>
                        <a:pt x="449" y="126"/>
                      </a:cubicBezTo>
                      <a:cubicBezTo>
                        <a:pt x="454" y="131"/>
                        <a:pt x="455" y="139"/>
                        <a:pt x="457" y="146"/>
                      </a:cubicBezTo>
                      <a:cubicBezTo>
                        <a:pt x="459" y="151"/>
                        <a:pt x="466" y="151"/>
                        <a:pt x="471" y="151"/>
                      </a:cubicBezTo>
                      <a:cubicBezTo>
                        <a:pt x="471" y="169"/>
                        <a:pt x="488" y="176"/>
                        <a:pt x="497" y="185"/>
                      </a:cubicBezTo>
                      <a:lnTo>
                        <a:pt x="496" y="18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09" name="Freeform 19"/>
                <p:cNvSpPr/>
                <p:nvPr/>
              </p:nvSpPr>
              <p:spPr bwMode="auto">
                <a:xfrm>
                  <a:off x="7043738" y="3598863"/>
                  <a:ext cx="127000" cy="125413"/>
                </a:xfrm>
                <a:custGeom>
                  <a:avLst/>
                  <a:gdLst/>
                  <a:ahLst/>
                  <a:cxnLst>
                    <a:cxn ang="0">
                      <a:pos x="58" y="26"/>
                    </a:cxn>
                    <a:cxn ang="0">
                      <a:pos x="59" y="22"/>
                    </a:cxn>
                    <a:cxn ang="0">
                      <a:pos x="67" y="17"/>
                    </a:cxn>
                    <a:cxn ang="0">
                      <a:pos x="67" y="14"/>
                    </a:cxn>
                    <a:cxn ang="0">
                      <a:pos x="78" y="0"/>
                    </a:cxn>
                    <a:cxn ang="0">
                      <a:pos x="81" y="4"/>
                    </a:cxn>
                    <a:cxn ang="0">
                      <a:pos x="83" y="10"/>
                    </a:cxn>
                    <a:cxn ang="0">
                      <a:pos x="90" y="6"/>
                    </a:cxn>
                    <a:cxn ang="0">
                      <a:pos x="94" y="8"/>
                    </a:cxn>
                    <a:cxn ang="0">
                      <a:pos x="96" y="15"/>
                    </a:cxn>
                    <a:cxn ang="0">
                      <a:pos x="79" y="37"/>
                    </a:cxn>
                    <a:cxn ang="0">
                      <a:pos x="79" y="50"/>
                    </a:cxn>
                    <a:cxn ang="0">
                      <a:pos x="63" y="53"/>
                    </a:cxn>
                    <a:cxn ang="0">
                      <a:pos x="49" y="84"/>
                    </a:cxn>
                    <a:cxn ang="0">
                      <a:pos x="32" y="94"/>
                    </a:cxn>
                    <a:cxn ang="0">
                      <a:pos x="23" y="92"/>
                    </a:cxn>
                    <a:cxn ang="0">
                      <a:pos x="3" y="83"/>
                    </a:cxn>
                    <a:cxn ang="0">
                      <a:pos x="0" y="81"/>
                    </a:cxn>
                    <a:cxn ang="0">
                      <a:pos x="18" y="57"/>
                    </a:cxn>
                    <a:cxn ang="0">
                      <a:pos x="25" y="51"/>
                    </a:cxn>
                    <a:cxn ang="0">
                      <a:pos x="50" y="37"/>
                    </a:cxn>
                    <a:cxn ang="0">
                      <a:pos x="58" y="26"/>
                    </a:cxn>
                  </a:cxnLst>
                  <a:rect l="0" t="0" r="r" b="b"/>
                  <a:pathLst>
                    <a:path w="96" h="94">
                      <a:moveTo>
                        <a:pt x="58" y="26"/>
                      </a:moveTo>
                      <a:cubicBezTo>
                        <a:pt x="58" y="26"/>
                        <a:pt x="58" y="23"/>
                        <a:pt x="59" y="22"/>
                      </a:cubicBezTo>
                      <a:cubicBezTo>
                        <a:pt x="60" y="18"/>
                        <a:pt x="63" y="17"/>
                        <a:pt x="67" y="17"/>
                      </a:cubicBezTo>
                      <a:cubicBezTo>
                        <a:pt x="67" y="16"/>
                        <a:pt x="67" y="15"/>
                        <a:pt x="67" y="14"/>
                      </a:cubicBezTo>
                      <a:cubicBezTo>
                        <a:pt x="67" y="8"/>
                        <a:pt x="74" y="2"/>
                        <a:pt x="78" y="0"/>
                      </a:cubicBezTo>
                      <a:cubicBezTo>
                        <a:pt x="78" y="3"/>
                        <a:pt x="79" y="4"/>
                        <a:pt x="81" y="4"/>
                      </a:cubicBezTo>
                      <a:cubicBezTo>
                        <a:pt x="81" y="7"/>
                        <a:pt x="80" y="10"/>
                        <a:pt x="83" y="10"/>
                      </a:cubicBezTo>
                      <a:cubicBezTo>
                        <a:pt x="86" y="10"/>
                        <a:pt x="88" y="7"/>
                        <a:pt x="90" y="6"/>
                      </a:cubicBezTo>
                      <a:cubicBezTo>
                        <a:pt x="91" y="8"/>
                        <a:pt x="92" y="8"/>
                        <a:pt x="94" y="8"/>
                      </a:cubicBezTo>
                      <a:cubicBezTo>
                        <a:pt x="94" y="12"/>
                        <a:pt x="94" y="14"/>
                        <a:pt x="96" y="15"/>
                      </a:cubicBezTo>
                      <a:cubicBezTo>
                        <a:pt x="95" y="21"/>
                        <a:pt x="86" y="37"/>
                        <a:pt x="79" y="37"/>
                      </a:cubicBezTo>
                      <a:cubicBezTo>
                        <a:pt x="78" y="43"/>
                        <a:pt x="80" y="45"/>
                        <a:pt x="79" y="50"/>
                      </a:cubicBezTo>
                      <a:cubicBezTo>
                        <a:pt x="77" y="50"/>
                        <a:pt x="66" y="53"/>
                        <a:pt x="63" y="53"/>
                      </a:cubicBezTo>
                      <a:cubicBezTo>
                        <a:pt x="61" y="58"/>
                        <a:pt x="49" y="84"/>
                        <a:pt x="49" y="84"/>
                      </a:cubicBezTo>
                      <a:cubicBezTo>
                        <a:pt x="45" y="88"/>
                        <a:pt x="37" y="94"/>
                        <a:pt x="32" y="94"/>
                      </a:cubicBezTo>
                      <a:cubicBezTo>
                        <a:pt x="30" y="94"/>
                        <a:pt x="25" y="92"/>
                        <a:pt x="23" y="92"/>
                      </a:cubicBezTo>
                      <a:cubicBezTo>
                        <a:pt x="20" y="92"/>
                        <a:pt x="3" y="85"/>
                        <a:pt x="3" y="83"/>
                      </a:cubicBezTo>
                      <a:cubicBezTo>
                        <a:pt x="2" y="83"/>
                        <a:pt x="0" y="82"/>
                        <a:pt x="0" y="81"/>
                      </a:cubicBezTo>
                      <a:cubicBezTo>
                        <a:pt x="0" y="70"/>
                        <a:pt x="14" y="64"/>
                        <a:pt x="18" y="57"/>
                      </a:cubicBezTo>
                      <a:cubicBezTo>
                        <a:pt x="20" y="54"/>
                        <a:pt x="22" y="51"/>
                        <a:pt x="25" y="51"/>
                      </a:cubicBezTo>
                      <a:cubicBezTo>
                        <a:pt x="36" y="51"/>
                        <a:pt x="42" y="40"/>
                        <a:pt x="50" y="37"/>
                      </a:cubicBezTo>
                      <a:cubicBezTo>
                        <a:pt x="52" y="36"/>
                        <a:pt x="58" y="26"/>
                        <a:pt x="58" y="2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10" name="Freeform 20"/>
                <p:cNvSpPr/>
                <p:nvPr/>
              </p:nvSpPr>
              <p:spPr bwMode="auto">
                <a:xfrm>
                  <a:off x="7148513" y="3476625"/>
                  <a:ext cx="93663" cy="139700"/>
                </a:xfrm>
                <a:custGeom>
                  <a:avLst/>
                  <a:gdLst/>
                  <a:ahLst/>
                  <a:cxnLst>
                    <a:cxn ang="0">
                      <a:pos x="22" y="40"/>
                    </a:cxn>
                    <a:cxn ang="0">
                      <a:pos x="17" y="31"/>
                    </a:cxn>
                    <a:cxn ang="0">
                      <a:pos x="19" y="27"/>
                    </a:cxn>
                    <a:cxn ang="0">
                      <a:pos x="0" y="0"/>
                    </a:cxn>
                    <a:cxn ang="0">
                      <a:pos x="16" y="12"/>
                    </a:cxn>
                    <a:cxn ang="0">
                      <a:pos x="22" y="19"/>
                    </a:cxn>
                    <a:cxn ang="0">
                      <a:pos x="20" y="22"/>
                    </a:cxn>
                    <a:cxn ang="0">
                      <a:pos x="27" y="37"/>
                    </a:cxn>
                    <a:cxn ang="0">
                      <a:pos x="30" y="37"/>
                    </a:cxn>
                    <a:cxn ang="0">
                      <a:pos x="34" y="32"/>
                    </a:cxn>
                    <a:cxn ang="0">
                      <a:pos x="37" y="32"/>
                    </a:cxn>
                    <a:cxn ang="0">
                      <a:pos x="53" y="50"/>
                    </a:cxn>
                    <a:cxn ang="0">
                      <a:pos x="68" y="46"/>
                    </a:cxn>
                    <a:cxn ang="0">
                      <a:pos x="71" y="48"/>
                    </a:cxn>
                    <a:cxn ang="0">
                      <a:pos x="63" y="71"/>
                    </a:cxn>
                    <a:cxn ang="0">
                      <a:pos x="61" y="68"/>
                    </a:cxn>
                    <a:cxn ang="0">
                      <a:pos x="60" y="70"/>
                    </a:cxn>
                    <a:cxn ang="0">
                      <a:pos x="51" y="75"/>
                    </a:cxn>
                    <a:cxn ang="0">
                      <a:pos x="52" y="80"/>
                    </a:cxn>
                    <a:cxn ang="0">
                      <a:pos x="46" y="89"/>
                    </a:cxn>
                    <a:cxn ang="0">
                      <a:pos x="30" y="104"/>
                    </a:cxn>
                    <a:cxn ang="0">
                      <a:pos x="23" y="98"/>
                    </a:cxn>
                    <a:cxn ang="0">
                      <a:pos x="29" y="86"/>
                    </a:cxn>
                    <a:cxn ang="0">
                      <a:pos x="12" y="72"/>
                    </a:cxn>
                    <a:cxn ang="0">
                      <a:pos x="19" y="65"/>
                    </a:cxn>
                    <a:cxn ang="0">
                      <a:pos x="24" y="48"/>
                    </a:cxn>
                    <a:cxn ang="0">
                      <a:pos x="22" y="38"/>
                    </a:cxn>
                    <a:cxn ang="0">
                      <a:pos x="22" y="38"/>
                    </a:cxn>
                    <a:cxn ang="0">
                      <a:pos x="22" y="40"/>
                    </a:cxn>
                  </a:cxnLst>
                  <a:rect l="0" t="0" r="r" b="b"/>
                  <a:pathLst>
                    <a:path w="71" h="104">
                      <a:moveTo>
                        <a:pt x="22" y="40"/>
                      </a:moveTo>
                      <a:cubicBezTo>
                        <a:pt x="21" y="36"/>
                        <a:pt x="17" y="35"/>
                        <a:pt x="17" y="31"/>
                      </a:cubicBezTo>
                      <a:cubicBezTo>
                        <a:pt x="17" y="30"/>
                        <a:pt x="18" y="28"/>
                        <a:pt x="19" y="27"/>
                      </a:cubicBezTo>
                      <a:cubicBezTo>
                        <a:pt x="8" y="25"/>
                        <a:pt x="2" y="11"/>
                        <a:pt x="0" y="0"/>
                      </a:cubicBezTo>
                      <a:cubicBezTo>
                        <a:pt x="4" y="7"/>
                        <a:pt x="12" y="8"/>
                        <a:pt x="16" y="12"/>
                      </a:cubicBezTo>
                      <a:cubicBezTo>
                        <a:pt x="19" y="15"/>
                        <a:pt x="19" y="18"/>
                        <a:pt x="22" y="19"/>
                      </a:cubicBezTo>
                      <a:cubicBezTo>
                        <a:pt x="21" y="21"/>
                        <a:pt x="20" y="21"/>
                        <a:pt x="20" y="22"/>
                      </a:cubicBezTo>
                      <a:cubicBezTo>
                        <a:pt x="20" y="25"/>
                        <a:pt x="25" y="34"/>
                        <a:pt x="27" y="37"/>
                      </a:cubicBezTo>
                      <a:cubicBezTo>
                        <a:pt x="30" y="37"/>
                        <a:pt x="30" y="37"/>
                        <a:pt x="30" y="37"/>
                      </a:cubicBezTo>
                      <a:cubicBezTo>
                        <a:pt x="30" y="34"/>
                        <a:pt x="32" y="32"/>
                        <a:pt x="34" y="32"/>
                      </a:cubicBezTo>
                      <a:cubicBezTo>
                        <a:pt x="35" y="32"/>
                        <a:pt x="36" y="32"/>
                        <a:pt x="37" y="32"/>
                      </a:cubicBezTo>
                      <a:cubicBezTo>
                        <a:pt x="37" y="44"/>
                        <a:pt x="42" y="50"/>
                        <a:pt x="53" y="50"/>
                      </a:cubicBezTo>
                      <a:cubicBezTo>
                        <a:pt x="61" y="50"/>
                        <a:pt x="61" y="46"/>
                        <a:pt x="68" y="46"/>
                      </a:cubicBezTo>
                      <a:cubicBezTo>
                        <a:pt x="69" y="46"/>
                        <a:pt x="71" y="47"/>
                        <a:pt x="71" y="48"/>
                      </a:cubicBezTo>
                      <a:cubicBezTo>
                        <a:pt x="65" y="55"/>
                        <a:pt x="67" y="64"/>
                        <a:pt x="63" y="71"/>
                      </a:cubicBezTo>
                      <a:cubicBezTo>
                        <a:pt x="61" y="68"/>
                        <a:pt x="61" y="68"/>
                        <a:pt x="61" y="68"/>
                      </a:cubicBezTo>
                      <a:cubicBezTo>
                        <a:pt x="60" y="68"/>
                        <a:pt x="60" y="70"/>
                        <a:pt x="60" y="70"/>
                      </a:cubicBezTo>
                      <a:cubicBezTo>
                        <a:pt x="55" y="71"/>
                        <a:pt x="51" y="72"/>
                        <a:pt x="51" y="75"/>
                      </a:cubicBezTo>
                      <a:cubicBezTo>
                        <a:pt x="51" y="77"/>
                        <a:pt x="52" y="78"/>
                        <a:pt x="52" y="80"/>
                      </a:cubicBezTo>
                      <a:cubicBezTo>
                        <a:pt x="52" y="83"/>
                        <a:pt x="47" y="87"/>
                        <a:pt x="46" y="89"/>
                      </a:cubicBezTo>
                      <a:cubicBezTo>
                        <a:pt x="42" y="95"/>
                        <a:pt x="39" y="104"/>
                        <a:pt x="30" y="104"/>
                      </a:cubicBezTo>
                      <a:cubicBezTo>
                        <a:pt x="26" y="104"/>
                        <a:pt x="23" y="102"/>
                        <a:pt x="23" y="98"/>
                      </a:cubicBezTo>
                      <a:cubicBezTo>
                        <a:pt x="23" y="93"/>
                        <a:pt x="29" y="91"/>
                        <a:pt x="29" y="86"/>
                      </a:cubicBezTo>
                      <a:cubicBezTo>
                        <a:pt x="29" y="77"/>
                        <a:pt x="12" y="80"/>
                        <a:pt x="12" y="72"/>
                      </a:cubicBezTo>
                      <a:cubicBezTo>
                        <a:pt x="12" y="68"/>
                        <a:pt x="16" y="67"/>
                        <a:pt x="19" y="65"/>
                      </a:cubicBezTo>
                      <a:cubicBezTo>
                        <a:pt x="23" y="61"/>
                        <a:pt x="24" y="55"/>
                        <a:pt x="24" y="48"/>
                      </a:cubicBezTo>
                      <a:cubicBezTo>
                        <a:pt x="24" y="44"/>
                        <a:pt x="22" y="40"/>
                        <a:pt x="22" y="38"/>
                      </a:cubicBezTo>
                      <a:cubicBezTo>
                        <a:pt x="22" y="38"/>
                        <a:pt x="22" y="38"/>
                        <a:pt x="22" y="38"/>
                      </a:cubicBezTo>
                      <a:lnTo>
                        <a:pt x="22" y="4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11" name="Freeform 116"/>
                <p:cNvSpPr/>
                <p:nvPr/>
              </p:nvSpPr>
              <p:spPr bwMode="auto">
                <a:xfrm>
                  <a:off x="6856413" y="3582988"/>
                  <a:ext cx="6350" cy="9525"/>
                </a:xfrm>
                <a:custGeom>
                  <a:avLst/>
                  <a:gdLst/>
                  <a:ahLst/>
                  <a:cxnLst>
                    <a:cxn ang="0">
                      <a:pos x="5" y="0"/>
                    </a:cxn>
                    <a:cxn ang="0">
                      <a:pos x="4" y="7"/>
                    </a:cxn>
                    <a:cxn ang="0">
                      <a:pos x="0" y="0"/>
                    </a:cxn>
                    <a:cxn ang="0">
                      <a:pos x="5" y="0"/>
                    </a:cxn>
                  </a:cxnLst>
                  <a:rect l="0" t="0" r="r" b="b"/>
                  <a:pathLst>
                    <a:path w="5" h="7">
                      <a:moveTo>
                        <a:pt x="5" y="0"/>
                      </a:moveTo>
                      <a:cubicBezTo>
                        <a:pt x="5" y="4"/>
                        <a:pt x="4" y="5"/>
                        <a:pt x="4" y="7"/>
                      </a:cubicBezTo>
                      <a:cubicBezTo>
                        <a:pt x="0" y="6"/>
                        <a:pt x="0" y="3"/>
                        <a:pt x="0" y="0"/>
                      </a:cubicBezTo>
                      <a:cubicBezTo>
                        <a:pt x="2" y="0"/>
                        <a:pt x="4" y="0"/>
                        <a:pt x="5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12" name="Freeform 117"/>
                <p:cNvSpPr/>
                <p:nvPr/>
              </p:nvSpPr>
              <p:spPr bwMode="auto">
                <a:xfrm>
                  <a:off x="6664325" y="3500438"/>
                  <a:ext cx="22225" cy="11113"/>
                </a:xfrm>
                <a:custGeom>
                  <a:avLst/>
                  <a:gdLst/>
                  <a:ahLst/>
                  <a:cxnLst>
                    <a:cxn ang="0">
                      <a:pos x="16" y="4"/>
                    </a:cxn>
                    <a:cxn ang="0">
                      <a:pos x="0" y="4"/>
                    </a:cxn>
                    <a:cxn ang="0">
                      <a:pos x="16" y="4"/>
                    </a:cxn>
                  </a:cxnLst>
                  <a:rect l="0" t="0" r="r" b="b"/>
                  <a:pathLst>
                    <a:path w="16" h="8">
                      <a:moveTo>
                        <a:pt x="16" y="4"/>
                      </a:moveTo>
                      <a:cubicBezTo>
                        <a:pt x="11" y="7"/>
                        <a:pt x="4" y="8"/>
                        <a:pt x="0" y="4"/>
                      </a:cubicBezTo>
                      <a:cubicBezTo>
                        <a:pt x="9" y="0"/>
                        <a:pt x="10" y="0"/>
                        <a:pt x="16" y="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13" name="Freeform 118"/>
                <p:cNvSpPr/>
                <p:nvPr/>
              </p:nvSpPr>
              <p:spPr bwMode="auto">
                <a:xfrm>
                  <a:off x="6556375" y="3065463"/>
                  <a:ext cx="22225" cy="9525"/>
                </a:xfrm>
                <a:custGeom>
                  <a:avLst/>
                  <a:gdLst/>
                  <a:ahLst/>
                  <a:cxnLst>
                    <a:cxn ang="0">
                      <a:pos x="17" y="1"/>
                    </a:cxn>
                    <a:cxn ang="0">
                      <a:pos x="17" y="7"/>
                    </a:cxn>
                    <a:cxn ang="0">
                      <a:pos x="13" y="7"/>
                    </a:cxn>
                    <a:cxn ang="0">
                      <a:pos x="0" y="3"/>
                    </a:cxn>
                    <a:cxn ang="0">
                      <a:pos x="17" y="1"/>
                    </a:cxn>
                  </a:cxnLst>
                  <a:rect l="0" t="0" r="r" b="b"/>
                  <a:pathLst>
                    <a:path w="17" h="7">
                      <a:moveTo>
                        <a:pt x="17" y="1"/>
                      </a:moveTo>
                      <a:cubicBezTo>
                        <a:pt x="17" y="7"/>
                        <a:pt x="17" y="7"/>
                        <a:pt x="17" y="7"/>
                      </a:cubicBezTo>
                      <a:cubicBezTo>
                        <a:pt x="16" y="7"/>
                        <a:pt x="14" y="7"/>
                        <a:pt x="13" y="7"/>
                      </a:cubicBezTo>
                      <a:cubicBezTo>
                        <a:pt x="8" y="7"/>
                        <a:pt x="2" y="5"/>
                        <a:pt x="0" y="3"/>
                      </a:cubicBezTo>
                      <a:cubicBezTo>
                        <a:pt x="8" y="1"/>
                        <a:pt x="11" y="0"/>
                        <a:pt x="17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</p:grpSp>
        <p:grpSp>
          <p:nvGrpSpPr>
            <p:cNvPr id="214" name="Group 213"/>
            <p:cNvGrpSpPr/>
            <p:nvPr/>
          </p:nvGrpSpPr>
          <p:grpSpPr>
            <a:xfrm>
              <a:off x="3584348" y="1207327"/>
              <a:ext cx="2773469" cy="1960289"/>
              <a:chOff x="4713288" y="1038225"/>
              <a:chExt cx="2847975" cy="2012950"/>
            </a:xfrm>
            <a:grpFill/>
          </p:grpSpPr>
          <p:sp>
            <p:nvSpPr>
              <p:cNvPr id="215" name="Freeform 101"/>
              <p:cNvSpPr/>
              <p:nvPr/>
            </p:nvSpPr>
            <p:spPr bwMode="auto">
              <a:xfrm>
                <a:off x="4818063" y="2127250"/>
                <a:ext cx="622300" cy="538163"/>
              </a:xfrm>
              <a:custGeom>
                <a:avLst/>
                <a:gdLst/>
                <a:ahLst/>
                <a:cxnLst>
                  <a:cxn ang="0">
                    <a:pos x="102" y="154"/>
                  </a:cxn>
                  <a:cxn ang="0">
                    <a:pos x="113" y="126"/>
                  </a:cxn>
                  <a:cxn ang="0">
                    <a:pos x="122" y="86"/>
                  </a:cxn>
                  <a:cxn ang="0">
                    <a:pos x="125" y="77"/>
                  </a:cxn>
                  <a:cxn ang="0">
                    <a:pos x="108" y="77"/>
                  </a:cxn>
                  <a:cxn ang="0">
                    <a:pos x="64" y="77"/>
                  </a:cxn>
                  <a:cxn ang="0">
                    <a:pos x="27" y="79"/>
                  </a:cxn>
                  <a:cxn ang="0">
                    <a:pos x="26" y="77"/>
                  </a:cxn>
                  <a:cxn ang="0">
                    <a:pos x="0" y="55"/>
                  </a:cxn>
                  <a:cxn ang="0">
                    <a:pos x="9" y="37"/>
                  </a:cxn>
                  <a:cxn ang="0">
                    <a:pos x="41" y="20"/>
                  </a:cxn>
                  <a:cxn ang="0">
                    <a:pos x="48" y="13"/>
                  </a:cxn>
                  <a:cxn ang="0">
                    <a:pos x="80" y="4"/>
                  </a:cxn>
                  <a:cxn ang="0">
                    <a:pos x="127" y="7"/>
                  </a:cxn>
                  <a:cxn ang="0">
                    <a:pos x="174" y="15"/>
                  </a:cxn>
                  <a:cxn ang="0">
                    <a:pos x="223" y="21"/>
                  </a:cxn>
                  <a:cxn ang="0">
                    <a:pos x="256" y="44"/>
                  </a:cxn>
                  <a:cxn ang="0">
                    <a:pos x="278" y="33"/>
                  </a:cxn>
                  <a:cxn ang="0">
                    <a:pos x="281" y="43"/>
                  </a:cxn>
                  <a:cxn ang="0">
                    <a:pos x="289" y="65"/>
                  </a:cxn>
                  <a:cxn ang="0">
                    <a:pos x="309" y="76"/>
                  </a:cxn>
                  <a:cxn ang="0">
                    <a:pos x="350" y="76"/>
                  </a:cxn>
                  <a:cxn ang="0">
                    <a:pos x="359" y="63"/>
                  </a:cxn>
                  <a:cxn ang="0">
                    <a:pos x="387" y="51"/>
                  </a:cxn>
                  <a:cxn ang="0">
                    <a:pos x="439" y="74"/>
                  </a:cxn>
                  <a:cxn ang="0">
                    <a:pos x="445" y="96"/>
                  </a:cxn>
                  <a:cxn ang="0">
                    <a:pos x="435" y="119"/>
                  </a:cxn>
                  <a:cxn ang="0">
                    <a:pos x="436" y="138"/>
                  </a:cxn>
                  <a:cxn ang="0">
                    <a:pos x="449" y="156"/>
                  </a:cxn>
                  <a:cxn ang="0">
                    <a:pos x="445" y="179"/>
                  </a:cxn>
                  <a:cxn ang="0">
                    <a:pos x="448" y="232"/>
                  </a:cxn>
                  <a:cxn ang="0">
                    <a:pos x="448" y="240"/>
                  </a:cxn>
                  <a:cxn ang="0">
                    <a:pos x="393" y="231"/>
                  </a:cxn>
                  <a:cxn ang="0">
                    <a:pos x="370" y="220"/>
                  </a:cxn>
                  <a:cxn ang="0">
                    <a:pos x="333" y="207"/>
                  </a:cxn>
                  <a:cxn ang="0">
                    <a:pos x="313" y="192"/>
                  </a:cxn>
                  <a:cxn ang="0">
                    <a:pos x="278" y="183"/>
                  </a:cxn>
                  <a:cxn ang="0">
                    <a:pos x="304" y="224"/>
                  </a:cxn>
                  <a:cxn ang="0">
                    <a:pos x="315" y="227"/>
                  </a:cxn>
                  <a:cxn ang="0">
                    <a:pos x="313" y="246"/>
                  </a:cxn>
                  <a:cxn ang="0">
                    <a:pos x="379" y="225"/>
                  </a:cxn>
                  <a:cxn ang="0">
                    <a:pos x="406" y="260"/>
                  </a:cxn>
                  <a:cxn ang="0">
                    <a:pos x="414" y="270"/>
                  </a:cxn>
                  <a:cxn ang="0">
                    <a:pos x="410" y="302"/>
                  </a:cxn>
                  <a:cxn ang="0">
                    <a:pos x="390" y="321"/>
                  </a:cxn>
                  <a:cxn ang="0">
                    <a:pos x="365" y="347"/>
                  </a:cxn>
                  <a:cxn ang="0">
                    <a:pos x="328" y="368"/>
                  </a:cxn>
                  <a:cxn ang="0">
                    <a:pos x="265" y="395"/>
                  </a:cxn>
                  <a:cxn ang="0">
                    <a:pos x="234" y="404"/>
                  </a:cxn>
                  <a:cxn ang="0">
                    <a:pos x="217" y="399"/>
                  </a:cxn>
                  <a:cxn ang="0">
                    <a:pos x="209" y="372"/>
                  </a:cxn>
                  <a:cxn ang="0">
                    <a:pos x="198" y="340"/>
                  </a:cxn>
                  <a:cxn ang="0">
                    <a:pos x="162" y="280"/>
                  </a:cxn>
                  <a:cxn ang="0">
                    <a:pos x="154" y="259"/>
                  </a:cxn>
                  <a:cxn ang="0">
                    <a:pos x="140" y="251"/>
                  </a:cxn>
                  <a:cxn ang="0">
                    <a:pos x="131" y="229"/>
                  </a:cxn>
                  <a:cxn ang="0">
                    <a:pos x="109" y="196"/>
                  </a:cxn>
                  <a:cxn ang="0">
                    <a:pos x="112" y="177"/>
                  </a:cxn>
                </a:cxnLst>
                <a:rect l="0" t="0" r="r" b="b"/>
                <a:pathLst>
                  <a:path w="467" h="405">
                    <a:moveTo>
                      <a:pt x="112" y="177"/>
                    </a:moveTo>
                    <a:cubicBezTo>
                      <a:pt x="102" y="154"/>
                      <a:pt x="102" y="154"/>
                      <a:pt x="102" y="154"/>
                    </a:cubicBezTo>
                    <a:cubicBezTo>
                      <a:pt x="102" y="151"/>
                      <a:pt x="105" y="151"/>
                      <a:pt x="106" y="149"/>
                    </a:cubicBezTo>
                    <a:cubicBezTo>
                      <a:pt x="109" y="139"/>
                      <a:pt x="110" y="134"/>
                      <a:pt x="113" y="126"/>
                    </a:cubicBezTo>
                    <a:cubicBezTo>
                      <a:pt x="115" y="117"/>
                      <a:pt x="124" y="115"/>
                      <a:pt x="124" y="104"/>
                    </a:cubicBezTo>
                    <a:cubicBezTo>
                      <a:pt x="124" y="97"/>
                      <a:pt x="122" y="91"/>
                      <a:pt x="122" y="86"/>
                    </a:cubicBezTo>
                    <a:cubicBezTo>
                      <a:pt x="122" y="83"/>
                      <a:pt x="124" y="82"/>
                      <a:pt x="125" y="81"/>
                    </a:cubicBezTo>
                    <a:cubicBezTo>
                      <a:pt x="125" y="77"/>
                      <a:pt x="125" y="77"/>
                      <a:pt x="125" y="77"/>
                    </a:cubicBezTo>
                    <a:cubicBezTo>
                      <a:pt x="121" y="78"/>
                      <a:pt x="120" y="81"/>
                      <a:pt x="117" y="81"/>
                    </a:cubicBezTo>
                    <a:cubicBezTo>
                      <a:pt x="112" y="81"/>
                      <a:pt x="110" y="79"/>
                      <a:pt x="108" y="77"/>
                    </a:cubicBezTo>
                    <a:cubicBezTo>
                      <a:pt x="101" y="82"/>
                      <a:pt x="98" y="88"/>
                      <a:pt x="86" y="88"/>
                    </a:cubicBezTo>
                    <a:cubicBezTo>
                      <a:pt x="76" y="88"/>
                      <a:pt x="73" y="77"/>
                      <a:pt x="64" y="77"/>
                    </a:cubicBezTo>
                    <a:cubicBezTo>
                      <a:pt x="54" y="77"/>
                      <a:pt x="56" y="87"/>
                      <a:pt x="48" y="87"/>
                    </a:cubicBezTo>
                    <a:cubicBezTo>
                      <a:pt x="40" y="87"/>
                      <a:pt x="35" y="75"/>
                      <a:pt x="27" y="79"/>
                    </a:cubicBezTo>
                    <a:cubicBezTo>
                      <a:pt x="22" y="79"/>
                      <a:pt x="22" y="79"/>
                      <a:pt x="22" y="79"/>
                    </a:cubicBezTo>
                    <a:cubicBezTo>
                      <a:pt x="24" y="79"/>
                      <a:pt x="25" y="78"/>
                      <a:pt x="26" y="77"/>
                    </a:cubicBezTo>
                    <a:cubicBezTo>
                      <a:pt x="23" y="74"/>
                      <a:pt x="10" y="67"/>
                      <a:pt x="15" y="63"/>
                    </a:cubicBezTo>
                    <a:cubicBezTo>
                      <a:pt x="11" y="57"/>
                      <a:pt x="6" y="58"/>
                      <a:pt x="0" y="55"/>
                    </a:cubicBezTo>
                    <a:cubicBezTo>
                      <a:pt x="4" y="50"/>
                      <a:pt x="9" y="51"/>
                      <a:pt x="9" y="43"/>
                    </a:cubicBezTo>
                    <a:cubicBezTo>
                      <a:pt x="9" y="40"/>
                      <a:pt x="8" y="40"/>
                      <a:pt x="9" y="37"/>
                    </a:cubicBezTo>
                    <a:cubicBezTo>
                      <a:pt x="6" y="37"/>
                      <a:pt x="1" y="38"/>
                      <a:pt x="1" y="35"/>
                    </a:cubicBezTo>
                    <a:cubicBezTo>
                      <a:pt x="1" y="22"/>
                      <a:pt x="33" y="24"/>
                      <a:pt x="41" y="20"/>
                    </a:cubicBezTo>
                    <a:cubicBezTo>
                      <a:pt x="40" y="17"/>
                      <a:pt x="38" y="18"/>
                      <a:pt x="38" y="15"/>
                    </a:cubicBezTo>
                    <a:cubicBezTo>
                      <a:pt x="38" y="11"/>
                      <a:pt x="46" y="13"/>
                      <a:pt x="48" y="13"/>
                    </a:cubicBezTo>
                    <a:cubicBezTo>
                      <a:pt x="53" y="13"/>
                      <a:pt x="62" y="13"/>
                      <a:pt x="62" y="13"/>
                    </a:cubicBezTo>
                    <a:cubicBezTo>
                      <a:pt x="67" y="13"/>
                      <a:pt x="75" y="7"/>
                      <a:pt x="80" y="4"/>
                    </a:cubicBezTo>
                    <a:cubicBezTo>
                      <a:pt x="86" y="0"/>
                      <a:pt x="98" y="0"/>
                      <a:pt x="106" y="0"/>
                    </a:cubicBezTo>
                    <a:cubicBezTo>
                      <a:pt x="117" y="0"/>
                      <a:pt x="117" y="7"/>
                      <a:pt x="127" y="7"/>
                    </a:cubicBezTo>
                    <a:cubicBezTo>
                      <a:pt x="127" y="12"/>
                      <a:pt x="144" y="15"/>
                      <a:pt x="149" y="15"/>
                    </a:cubicBezTo>
                    <a:cubicBezTo>
                      <a:pt x="162" y="15"/>
                      <a:pt x="170" y="15"/>
                      <a:pt x="174" y="15"/>
                    </a:cubicBezTo>
                    <a:cubicBezTo>
                      <a:pt x="186" y="15"/>
                      <a:pt x="192" y="3"/>
                      <a:pt x="205" y="3"/>
                    </a:cubicBezTo>
                    <a:cubicBezTo>
                      <a:pt x="219" y="3"/>
                      <a:pt x="218" y="12"/>
                      <a:pt x="223" y="21"/>
                    </a:cubicBezTo>
                    <a:cubicBezTo>
                      <a:pt x="224" y="23"/>
                      <a:pt x="233" y="28"/>
                      <a:pt x="233" y="28"/>
                    </a:cubicBezTo>
                    <a:cubicBezTo>
                      <a:pt x="241" y="31"/>
                      <a:pt x="243" y="44"/>
                      <a:pt x="256" y="44"/>
                    </a:cubicBezTo>
                    <a:cubicBezTo>
                      <a:pt x="265" y="44"/>
                      <a:pt x="265" y="36"/>
                      <a:pt x="271" y="34"/>
                    </a:cubicBezTo>
                    <a:cubicBezTo>
                      <a:pt x="275" y="33"/>
                      <a:pt x="274" y="33"/>
                      <a:pt x="278" y="33"/>
                    </a:cubicBezTo>
                    <a:cubicBezTo>
                      <a:pt x="279" y="35"/>
                      <a:pt x="279" y="39"/>
                      <a:pt x="281" y="41"/>
                    </a:cubicBezTo>
                    <a:cubicBezTo>
                      <a:pt x="280" y="41"/>
                      <a:pt x="281" y="42"/>
                      <a:pt x="281" y="43"/>
                    </a:cubicBezTo>
                    <a:cubicBezTo>
                      <a:pt x="281" y="48"/>
                      <a:pt x="284" y="47"/>
                      <a:pt x="286" y="51"/>
                    </a:cubicBezTo>
                    <a:cubicBezTo>
                      <a:pt x="290" y="56"/>
                      <a:pt x="286" y="59"/>
                      <a:pt x="289" y="65"/>
                    </a:cubicBezTo>
                    <a:cubicBezTo>
                      <a:pt x="291" y="70"/>
                      <a:pt x="297" y="67"/>
                      <a:pt x="301" y="68"/>
                    </a:cubicBezTo>
                    <a:cubicBezTo>
                      <a:pt x="305" y="69"/>
                      <a:pt x="306" y="73"/>
                      <a:pt x="309" y="76"/>
                    </a:cubicBezTo>
                    <a:cubicBezTo>
                      <a:pt x="312" y="79"/>
                      <a:pt x="323" y="78"/>
                      <a:pt x="329" y="78"/>
                    </a:cubicBezTo>
                    <a:cubicBezTo>
                      <a:pt x="337" y="78"/>
                      <a:pt x="345" y="77"/>
                      <a:pt x="350" y="76"/>
                    </a:cubicBezTo>
                    <a:cubicBezTo>
                      <a:pt x="350" y="72"/>
                      <a:pt x="350" y="71"/>
                      <a:pt x="350" y="68"/>
                    </a:cubicBezTo>
                    <a:cubicBezTo>
                      <a:pt x="350" y="64"/>
                      <a:pt x="355" y="64"/>
                      <a:pt x="359" y="63"/>
                    </a:cubicBezTo>
                    <a:cubicBezTo>
                      <a:pt x="364" y="61"/>
                      <a:pt x="363" y="59"/>
                      <a:pt x="368" y="57"/>
                    </a:cubicBezTo>
                    <a:cubicBezTo>
                      <a:pt x="376" y="54"/>
                      <a:pt x="381" y="56"/>
                      <a:pt x="387" y="51"/>
                    </a:cubicBezTo>
                    <a:cubicBezTo>
                      <a:pt x="397" y="57"/>
                      <a:pt x="403" y="57"/>
                      <a:pt x="412" y="60"/>
                    </a:cubicBezTo>
                    <a:cubicBezTo>
                      <a:pt x="423" y="64"/>
                      <a:pt x="426" y="74"/>
                      <a:pt x="439" y="74"/>
                    </a:cubicBezTo>
                    <a:cubicBezTo>
                      <a:pt x="439" y="76"/>
                      <a:pt x="442" y="77"/>
                      <a:pt x="443" y="79"/>
                    </a:cubicBezTo>
                    <a:cubicBezTo>
                      <a:pt x="445" y="86"/>
                      <a:pt x="442" y="92"/>
                      <a:pt x="445" y="96"/>
                    </a:cubicBezTo>
                    <a:cubicBezTo>
                      <a:pt x="442" y="98"/>
                      <a:pt x="435" y="114"/>
                      <a:pt x="435" y="115"/>
                    </a:cubicBezTo>
                    <a:cubicBezTo>
                      <a:pt x="435" y="116"/>
                      <a:pt x="436" y="118"/>
                      <a:pt x="435" y="119"/>
                    </a:cubicBezTo>
                    <a:cubicBezTo>
                      <a:pt x="436" y="121"/>
                      <a:pt x="435" y="122"/>
                      <a:pt x="436" y="124"/>
                    </a:cubicBezTo>
                    <a:cubicBezTo>
                      <a:pt x="436" y="138"/>
                      <a:pt x="436" y="138"/>
                      <a:pt x="436" y="138"/>
                    </a:cubicBezTo>
                    <a:cubicBezTo>
                      <a:pt x="438" y="142"/>
                      <a:pt x="437" y="145"/>
                      <a:pt x="439" y="149"/>
                    </a:cubicBezTo>
                    <a:cubicBezTo>
                      <a:pt x="440" y="153"/>
                      <a:pt x="449" y="149"/>
                      <a:pt x="449" y="156"/>
                    </a:cubicBezTo>
                    <a:cubicBezTo>
                      <a:pt x="449" y="165"/>
                      <a:pt x="439" y="164"/>
                      <a:pt x="439" y="171"/>
                    </a:cubicBezTo>
                    <a:cubicBezTo>
                      <a:pt x="439" y="177"/>
                      <a:pt x="443" y="177"/>
                      <a:pt x="445" y="179"/>
                    </a:cubicBezTo>
                    <a:cubicBezTo>
                      <a:pt x="452" y="194"/>
                      <a:pt x="467" y="196"/>
                      <a:pt x="467" y="215"/>
                    </a:cubicBezTo>
                    <a:cubicBezTo>
                      <a:pt x="456" y="218"/>
                      <a:pt x="448" y="220"/>
                      <a:pt x="448" y="232"/>
                    </a:cubicBezTo>
                    <a:cubicBezTo>
                      <a:pt x="448" y="235"/>
                      <a:pt x="450" y="238"/>
                      <a:pt x="450" y="240"/>
                    </a:cubicBezTo>
                    <a:cubicBezTo>
                      <a:pt x="450" y="240"/>
                      <a:pt x="448" y="240"/>
                      <a:pt x="448" y="240"/>
                    </a:cubicBezTo>
                    <a:cubicBezTo>
                      <a:pt x="439" y="240"/>
                      <a:pt x="420" y="235"/>
                      <a:pt x="408" y="235"/>
                    </a:cubicBezTo>
                    <a:cubicBezTo>
                      <a:pt x="406" y="235"/>
                      <a:pt x="393" y="231"/>
                      <a:pt x="393" y="231"/>
                    </a:cubicBezTo>
                    <a:cubicBezTo>
                      <a:pt x="388" y="226"/>
                      <a:pt x="388" y="213"/>
                      <a:pt x="379" y="213"/>
                    </a:cubicBezTo>
                    <a:cubicBezTo>
                      <a:pt x="374" y="213"/>
                      <a:pt x="372" y="217"/>
                      <a:pt x="370" y="220"/>
                    </a:cubicBezTo>
                    <a:cubicBezTo>
                      <a:pt x="348" y="220"/>
                      <a:pt x="348" y="220"/>
                      <a:pt x="348" y="220"/>
                    </a:cubicBezTo>
                    <a:cubicBezTo>
                      <a:pt x="341" y="217"/>
                      <a:pt x="337" y="212"/>
                      <a:pt x="333" y="207"/>
                    </a:cubicBezTo>
                    <a:cubicBezTo>
                      <a:pt x="327" y="202"/>
                      <a:pt x="320" y="205"/>
                      <a:pt x="315" y="200"/>
                    </a:cubicBezTo>
                    <a:cubicBezTo>
                      <a:pt x="313" y="197"/>
                      <a:pt x="314" y="194"/>
                      <a:pt x="313" y="192"/>
                    </a:cubicBezTo>
                    <a:cubicBezTo>
                      <a:pt x="308" y="182"/>
                      <a:pt x="299" y="168"/>
                      <a:pt x="286" y="168"/>
                    </a:cubicBezTo>
                    <a:cubicBezTo>
                      <a:pt x="280" y="168"/>
                      <a:pt x="278" y="176"/>
                      <a:pt x="278" y="183"/>
                    </a:cubicBezTo>
                    <a:cubicBezTo>
                      <a:pt x="278" y="187"/>
                      <a:pt x="278" y="189"/>
                      <a:pt x="278" y="193"/>
                    </a:cubicBezTo>
                    <a:cubicBezTo>
                      <a:pt x="281" y="203"/>
                      <a:pt x="293" y="222"/>
                      <a:pt x="304" y="224"/>
                    </a:cubicBezTo>
                    <a:cubicBezTo>
                      <a:pt x="304" y="229"/>
                      <a:pt x="306" y="231"/>
                      <a:pt x="307" y="235"/>
                    </a:cubicBezTo>
                    <a:cubicBezTo>
                      <a:pt x="312" y="233"/>
                      <a:pt x="311" y="228"/>
                      <a:pt x="315" y="227"/>
                    </a:cubicBezTo>
                    <a:cubicBezTo>
                      <a:pt x="316" y="228"/>
                      <a:pt x="316" y="230"/>
                      <a:pt x="316" y="231"/>
                    </a:cubicBezTo>
                    <a:cubicBezTo>
                      <a:pt x="316" y="237"/>
                      <a:pt x="313" y="240"/>
                      <a:pt x="313" y="246"/>
                    </a:cubicBezTo>
                    <a:cubicBezTo>
                      <a:pt x="313" y="252"/>
                      <a:pt x="324" y="255"/>
                      <a:pt x="331" y="255"/>
                    </a:cubicBezTo>
                    <a:cubicBezTo>
                      <a:pt x="360" y="255"/>
                      <a:pt x="363" y="237"/>
                      <a:pt x="379" y="225"/>
                    </a:cubicBezTo>
                    <a:cubicBezTo>
                      <a:pt x="379" y="241"/>
                      <a:pt x="379" y="241"/>
                      <a:pt x="379" y="241"/>
                    </a:cubicBezTo>
                    <a:cubicBezTo>
                      <a:pt x="385" y="254"/>
                      <a:pt x="393" y="256"/>
                      <a:pt x="406" y="260"/>
                    </a:cubicBezTo>
                    <a:cubicBezTo>
                      <a:pt x="411" y="261"/>
                      <a:pt x="411" y="269"/>
                      <a:pt x="414" y="271"/>
                    </a:cubicBezTo>
                    <a:cubicBezTo>
                      <a:pt x="414" y="270"/>
                      <a:pt x="414" y="270"/>
                      <a:pt x="414" y="270"/>
                    </a:cubicBezTo>
                    <a:cubicBezTo>
                      <a:pt x="416" y="274"/>
                      <a:pt x="423" y="273"/>
                      <a:pt x="423" y="277"/>
                    </a:cubicBezTo>
                    <a:cubicBezTo>
                      <a:pt x="423" y="288"/>
                      <a:pt x="410" y="291"/>
                      <a:pt x="410" y="302"/>
                    </a:cubicBezTo>
                    <a:cubicBezTo>
                      <a:pt x="403" y="302"/>
                      <a:pt x="399" y="303"/>
                      <a:pt x="397" y="309"/>
                    </a:cubicBezTo>
                    <a:cubicBezTo>
                      <a:pt x="395" y="314"/>
                      <a:pt x="396" y="321"/>
                      <a:pt x="390" y="321"/>
                    </a:cubicBezTo>
                    <a:cubicBezTo>
                      <a:pt x="384" y="321"/>
                      <a:pt x="384" y="334"/>
                      <a:pt x="378" y="334"/>
                    </a:cubicBezTo>
                    <a:cubicBezTo>
                      <a:pt x="374" y="334"/>
                      <a:pt x="365" y="342"/>
                      <a:pt x="365" y="347"/>
                    </a:cubicBezTo>
                    <a:cubicBezTo>
                      <a:pt x="353" y="349"/>
                      <a:pt x="327" y="354"/>
                      <a:pt x="327" y="364"/>
                    </a:cubicBezTo>
                    <a:cubicBezTo>
                      <a:pt x="327" y="365"/>
                      <a:pt x="327" y="367"/>
                      <a:pt x="328" y="368"/>
                    </a:cubicBezTo>
                    <a:cubicBezTo>
                      <a:pt x="318" y="373"/>
                      <a:pt x="304" y="376"/>
                      <a:pt x="294" y="378"/>
                    </a:cubicBezTo>
                    <a:cubicBezTo>
                      <a:pt x="289" y="380"/>
                      <a:pt x="271" y="392"/>
                      <a:pt x="265" y="395"/>
                    </a:cubicBezTo>
                    <a:cubicBezTo>
                      <a:pt x="252" y="395"/>
                      <a:pt x="252" y="395"/>
                      <a:pt x="252" y="395"/>
                    </a:cubicBezTo>
                    <a:cubicBezTo>
                      <a:pt x="244" y="400"/>
                      <a:pt x="243" y="404"/>
                      <a:pt x="234" y="404"/>
                    </a:cubicBezTo>
                    <a:cubicBezTo>
                      <a:pt x="231" y="405"/>
                      <a:pt x="231" y="405"/>
                      <a:pt x="231" y="405"/>
                    </a:cubicBezTo>
                    <a:cubicBezTo>
                      <a:pt x="229" y="405"/>
                      <a:pt x="218" y="400"/>
                      <a:pt x="217" y="399"/>
                    </a:cubicBezTo>
                    <a:cubicBezTo>
                      <a:pt x="216" y="399"/>
                      <a:pt x="219" y="399"/>
                      <a:pt x="217" y="394"/>
                    </a:cubicBezTo>
                    <a:cubicBezTo>
                      <a:pt x="212" y="387"/>
                      <a:pt x="209" y="380"/>
                      <a:pt x="209" y="372"/>
                    </a:cubicBezTo>
                    <a:cubicBezTo>
                      <a:pt x="204" y="371"/>
                      <a:pt x="207" y="363"/>
                      <a:pt x="208" y="359"/>
                    </a:cubicBezTo>
                    <a:cubicBezTo>
                      <a:pt x="210" y="349"/>
                      <a:pt x="203" y="345"/>
                      <a:pt x="198" y="340"/>
                    </a:cubicBezTo>
                    <a:cubicBezTo>
                      <a:pt x="193" y="335"/>
                      <a:pt x="181" y="320"/>
                      <a:pt x="181" y="309"/>
                    </a:cubicBezTo>
                    <a:cubicBezTo>
                      <a:pt x="165" y="306"/>
                      <a:pt x="162" y="297"/>
                      <a:pt x="162" y="280"/>
                    </a:cubicBezTo>
                    <a:cubicBezTo>
                      <a:pt x="162" y="270"/>
                      <a:pt x="156" y="268"/>
                      <a:pt x="154" y="259"/>
                    </a:cubicBezTo>
                    <a:cubicBezTo>
                      <a:pt x="154" y="259"/>
                      <a:pt x="154" y="259"/>
                      <a:pt x="154" y="259"/>
                    </a:cubicBezTo>
                    <a:cubicBezTo>
                      <a:pt x="152" y="258"/>
                      <a:pt x="150" y="255"/>
                      <a:pt x="148" y="254"/>
                    </a:cubicBezTo>
                    <a:cubicBezTo>
                      <a:pt x="147" y="252"/>
                      <a:pt x="141" y="253"/>
                      <a:pt x="140" y="251"/>
                    </a:cubicBezTo>
                    <a:cubicBezTo>
                      <a:pt x="137" y="249"/>
                      <a:pt x="138" y="242"/>
                      <a:pt x="137" y="239"/>
                    </a:cubicBezTo>
                    <a:cubicBezTo>
                      <a:pt x="136" y="235"/>
                      <a:pt x="132" y="231"/>
                      <a:pt x="131" y="229"/>
                    </a:cubicBezTo>
                    <a:cubicBezTo>
                      <a:pt x="125" y="221"/>
                      <a:pt x="121" y="214"/>
                      <a:pt x="116" y="207"/>
                    </a:cubicBezTo>
                    <a:cubicBezTo>
                      <a:pt x="115" y="205"/>
                      <a:pt x="109" y="198"/>
                      <a:pt x="109" y="196"/>
                    </a:cubicBezTo>
                    <a:cubicBezTo>
                      <a:pt x="109" y="192"/>
                      <a:pt x="112" y="182"/>
                      <a:pt x="112" y="175"/>
                    </a:cubicBezTo>
                    <a:lnTo>
                      <a:pt x="112" y="177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16" name="Freeform 102"/>
              <p:cNvSpPr/>
              <p:nvPr/>
            </p:nvSpPr>
            <p:spPr bwMode="auto">
              <a:xfrm>
                <a:off x="5713413" y="2714625"/>
                <a:ext cx="33338" cy="63500"/>
              </a:xfrm>
              <a:custGeom>
                <a:avLst/>
                <a:gdLst/>
                <a:ahLst/>
                <a:cxnLst>
                  <a:cxn ang="0">
                    <a:pos x="25" y="30"/>
                  </a:cxn>
                  <a:cxn ang="0">
                    <a:pos x="11" y="48"/>
                  </a:cxn>
                  <a:cxn ang="0">
                    <a:pos x="0" y="35"/>
                  </a:cxn>
                  <a:cxn ang="0">
                    <a:pos x="6" y="0"/>
                  </a:cxn>
                  <a:cxn ang="0">
                    <a:pos x="25" y="30"/>
                  </a:cxn>
                </a:cxnLst>
                <a:rect l="0" t="0" r="r" b="b"/>
                <a:pathLst>
                  <a:path w="25" h="48">
                    <a:moveTo>
                      <a:pt x="25" y="30"/>
                    </a:moveTo>
                    <a:cubicBezTo>
                      <a:pt x="25" y="37"/>
                      <a:pt x="20" y="48"/>
                      <a:pt x="11" y="48"/>
                    </a:cubicBezTo>
                    <a:cubicBezTo>
                      <a:pt x="5" y="48"/>
                      <a:pt x="0" y="41"/>
                      <a:pt x="0" y="35"/>
                    </a:cubicBezTo>
                    <a:cubicBezTo>
                      <a:pt x="0" y="22"/>
                      <a:pt x="6" y="13"/>
                      <a:pt x="6" y="0"/>
                    </a:cubicBezTo>
                    <a:cubicBezTo>
                      <a:pt x="13" y="10"/>
                      <a:pt x="25" y="15"/>
                      <a:pt x="25" y="3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17" name="Freeform 103"/>
              <p:cNvSpPr/>
              <p:nvPr/>
            </p:nvSpPr>
            <p:spPr bwMode="auto">
              <a:xfrm>
                <a:off x="5397500" y="2195513"/>
                <a:ext cx="677863" cy="544513"/>
              </a:xfrm>
              <a:custGeom>
                <a:avLst/>
                <a:gdLst/>
                <a:ahLst/>
                <a:cxnLst>
                  <a:cxn ang="0">
                    <a:pos x="148" y="270"/>
                  </a:cxn>
                  <a:cxn ang="0">
                    <a:pos x="174" y="340"/>
                  </a:cxn>
                  <a:cxn ang="0">
                    <a:pos x="200" y="401"/>
                  </a:cxn>
                  <a:cxn ang="0">
                    <a:pos x="216" y="401"/>
                  </a:cxn>
                  <a:cxn ang="0">
                    <a:pos x="237" y="379"/>
                  </a:cxn>
                  <a:cxn ang="0">
                    <a:pos x="243" y="341"/>
                  </a:cxn>
                  <a:cxn ang="0">
                    <a:pos x="268" y="298"/>
                  </a:cxn>
                  <a:cxn ang="0">
                    <a:pos x="326" y="240"/>
                  </a:cxn>
                  <a:cxn ang="0">
                    <a:pos x="374" y="218"/>
                  </a:cxn>
                  <a:cxn ang="0">
                    <a:pos x="409" y="259"/>
                  </a:cxn>
                  <a:cxn ang="0">
                    <a:pos x="423" y="302"/>
                  </a:cxn>
                  <a:cxn ang="0">
                    <a:pos x="457" y="300"/>
                  </a:cxn>
                  <a:cxn ang="0">
                    <a:pos x="476" y="367"/>
                  </a:cxn>
                  <a:cxn ang="0">
                    <a:pos x="489" y="358"/>
                  </a:cxn>
                  <a:cxn ang="0">
                    <a:pos x="472" y="316"/>
                  </a:cxn>
                  <a:cxn ang="0">
                    <a:pos x="473" y="288"/>
                  </a:cxn>
                  <a:cxn ang="0">
                    <a:pos x="483" y="254"/>
                  </a:cxn>
                  <a:cxn ang="0">
                    <a:pos x="487" y="213"/>
                  </a:cxn>
                  <a:cxn ang="0">
                    <a:pos x="467" y="197"/>
                  </a:cxn>
                  <a:cxn ang="0">
                    <a:pos x="445" y="125"/>
                  </a:cxn>
                  <a:cxn ang="0">
                    <a:pos x="423" y="130"/>
                  </a:cxn>
                  <a:cxn ang="0">
                    <a:pos x="373" y="144"/>
                  </a:cxn>
                  <a:cxn ang="0">
                    <a:pos x="341" y="147"/>
                  </a:cxn>
                  <a:cxn ang="0">
                    <a:pos x="295" y="136"/>
                  </a:cxn>
                  <a:cxn ang="0">
                    <a:pos x="254" y="116"/>
                  </a:cxn>
                  <a:cxn ang="0">
                    <a:pos x="226" y="89"/>
                  </a:cxn>
                  <a:cxn ang="0">
                    <a:pos x="229" y="69"/>
                  </a:cxn>
                  <a:cxn ang="0">
                    <a:pos x="213" y="43"/>
                  </a:cxn>
                  <a:cxn ang="0">
                    <a:pos x="178" y="16"/>
                  </a:cxn>
                  <a:cxn ang="0">
                    <a:pos x="131" y="0"/>
                  </a:cxn>
                  <a:cxn ang="0">
                    <a:pos x="94" y="21"/>
                  </a:cxn>
                  <a:cxn ang="0">
                    <a:pos x="65" y="13"/>
                  </a:cxn>
                  <a:cxn ang="0">
                    <a:pos x="23" y="46"/>
                  </a:cxn>
                  <a:cxn ang="0">
                    <a:pos x="0" y="64"/>
                  </a:cxn>
                  <a:cxn ang="0">
                    <a:pos x="1" y="87"/>
                  </a:cxn>
                  <a:cxn ang="0">
                    <a:pos x="4" y="120"/>
                  </a:cxn>
                  <a:cxn ang="0">
                    <a:pos x="13" y="181"/>
                  </a:cxn>
                  <a:cxn ang="0">
                    <a:pos x="34" y="185"/>
                  </a:cxn>
                  <a:cxn ang="0">
                    <a:pos x="70" y="185"/>
                  </a:cxn>
                  <a:cxn ang="0">
                    <a:pos x="118" y="219"/>
                  </a:cxn>
                  <a:cxn ang="0">
                    <a:pos x="127" y="248"/>
                  </a:cxn>
                  <a:cxn ang="0">
                    <a:pos x="145" y="233"/>
                  </a:cxn>
                  <a:cxn ang="0">
                    <a:pos x="149" y="265"/>
                  </a:cxn>
                </a:cxnLst>
                <a:rect l="0" t="0" r="r" b="b"/>
                <a:pathLst>
                  <a:path w="509" h="410">
                    <a:moveTo>
                      <a:pt x="149" y="265"/>
                    </a:moveTo>
                    <a:cubicBezTo>
                      <a:pt x="147" y="263"/>
                      <a:pt x="147" y="263"/>
                      <a:pt x="147" y="263"/>
                    </a:cubicBezTo>
                    <a:cubicBezTo>
                      <a:pt x="147" y="265"/>
                      <a:pt x="148" y="268"/>
                      <a:pt x="148" y="270"/>
                    </a:cubicBezTo>
                    <a:cubicBezTo>
                      <a:pt x="148" y="278"/>
                      <a:pt x="153" y="286"/>
                      <a:pt x="155" y="295"/>
                    </a:cubicBezTo>
                    <a:cubicBezTo>
                      <a:pt x="158" y="305"/>
                      <a:pt x="166" y="319"/>
                      <a:pt x="168" y="326"/>
                    </a:cubicBezTo>
                    <a:cubicBezTo>
                      <a:pt x="170" y="332"/>
                      <a:pt x="170" y="334"/>
                      <a:pt x="174" y="340"/>
                    </a:cubicBezTo>
                    <a:cubicBezTo>
                      <a:pt x="177" y="345"/>
                      <a:pt x="175" y="351"/>
                      <a:pt x="179" y="358"/>
                    </a:cubicBezTo>
                    <a:cubicBezTo>
                      <a:pt x="180" y="362"/>
                      <a:pt x="187" y="366"/>
                      <a:pt x="188" y="372"/>
                    </a:cubicBezTo>
                    <a:cubicBezTo>
                      <a:pt x="191" y="382"/>
                      <a:pt x="196" y="390"/>
                      <a:pt x="200" y="401"/>
                    </a:cubicBezTo>
                    <a:cubicBezTo>
                      <a:pt x="200" y="402"/>
                      <a:pt x="202" y="405"/>
                      <a:pt x="204" y="405"/>
                    </a:cubicBezTo>
                    <a:cubicBezTo>
                      <a:pt x="204" y="409"/>
                      <a:pt x="207" y="410"/>
                      <a:pt x="210" y="410"/>
                    </a:cubicBezTo>
                    <a:cubicBezTo>
                      <a:pt x="214" y="410"/>
                      <a:pt x="214" y="405"/>
                      <a:pt x="216" y="401"/>
                    </a:cubicBezTo>
                    <a:cubicBezTo>
                      <a:pt x="218" y="397"/>
                      <a:pt x="219" y="398"/>
                      <a:pt x="224" y="396"/>
                    </a:cubicBezTo>
                    <a:cubicBezTo>
                      <a:pt x="228" y="394"/>
                      <a:pt x="227" y="382"/>
                      <a:pt x="233" y="381"/>
                    </a:cubicBezTo>
                    <a:cubicBezTo>
                      <a:pt x="234" y="380"/>
                      <a:pt x="237" y="380"/>
                      <a:pt x="237" y="379"/>
                    </a:cubicBezTo>
                    <a:cubicBezTo>
                      <a:pt x="240" y="379"/>
                      <a:pt x="240" y="379"/>
                      <a:pt x="240" y="379"/>
                    </a:cubicBezTo>
                    <a:cubicBezTo>
                      <a:pt x="237" y="367"/>
                      <a:pt x="237" y="367"/>
                      <a:pt x="237" y="367"/>
                    </a:cubicBezTo>
                    <a:cubicBezTo>
                      <a:pt x="237" y="359"/>
                      <a:pt x="243" y="352"/>
                      <a:pt x="243" y="341"/>
                    </a:cubicBezTo>
                    <a:cubicBezTo>
                      <a:pt x="243" y="334"/>
                      <a:pt x="240" y="329"/>
                      <a:pt x="240" y="321"/>
                    </a:cubicBezTo>
                    <a:cubicBezTo>
                      <a:pt x="240" y="312"/>
                      <a:pt x="249" y="311"/>
                      <a:pt x="257" y="308"/>
                    </a:cubicBezTo>
                    <a:cubicBezTo>
                      <a:pt x="260" y="307"/>
                      <a:pt x="265" y="302"/>
                      <a:pt x="268" y="298"/>
                    </a:cubicBezTo>
                    <a:cubicBezTo>
                      <a:pt x="277" y="290"/>
                      <a:pt x="284" y="281"/>
                      <a:pt x="293" y="272"/>
                    </a:cubicBezTo>
                    <a:cubicBezTo>
                      <a:pt x="300" y="265"/>
                      <a:pt x="313" y="263"/>
                      <a:pt x="321" y="255"/>
                    </a:cubicBezTo>
                    <a:cubicBezTo>
                      <a:pt x="325" y="251"/>
                      <a:pt x="325" y="246"/>
                      <a:pt x="326" y="240"/>
                    </a:cubicBezTo>
                    <a:cubicBezTo>
                      <a:pt x="328" y="236"/>
                      <a:pt x="337" y="236"/>
                      <a:pt x="340" y="229"/>
                    </a:cubicBezTo>
                    <a:cubicBezTo>
                      <a:pt x="344" y="231"/>
                      <a:pt x="344" y="233"/>
                      <a:pt x="351" y="233"/>
                    </a:cubicBezTo>
                    <a:cubicBezTo>
                      <a:pt x="362" y="233"/>
                      <a:pt x="374" y="231"/>
                      <a:pt x="374" y="218"/>
                    </a:cubicBezTo>
                    <a:cubicBezTo>
                      <a:pt x="381" y="219"/>
                      <a:pt x="389" y="222"/>
                      <a:pt x="390" y="228"/>
                    </a:cubicBezTo>
                    <a:cubicBezTo>
                      <a:pt x="392" y="233"/>
                      <a:pt x="391" y="240"/>
                      <a:pt x="395" y="245"/>
                    </a:cubicBezTo>
                    <a:cubicBezTo>
                      <a:pt x="398" y="251"/>
                      <a:pt x="403" y="255"/>
                      <a:pt x="409" y="259"/>
                    </a:cubicBezTo>
                    <a:cubicBezTo>
                      <a:pt x="414" y="267"/>
                      <a:pt x="419" y="274"/>
                      <a:pt x="422" y="283"/>
                    </a:cubicBezTo>
                    <a:cubicBezTo>
                      <a:pt x="423" y="285"/>
                      <a:pt x="425" y="286"/>
                      <a:pt x="425" y="289"/>
                    </a:cubicBezTo>
                    <a:cubicBezTo>
                      <a:pt x="425" y="293"/>
                      <a:pt x="423" y="296"/>
                      <a:pt x="423" y="302"/>
                    </a:cubicBezTo>
                    <a:cubicBezTo>
                      <a:pt x="423" y="307"/>
                      <a:pt x="423" y="313"/>
                      <a:pt x="430" y="313"/>
                    </a:cubicBezTo>
                    <a:cubicBezTo>
                      <a:pt x="442" y="313"/>
                      <a:pt x="445" y="300"/>
                      <a:pt x="453" y="293"/>
                    </a:cubicBezTo>
                    <a:cubicBezTo>
                      <a:pt x="455" y="295"/>
                      <a:pt x="454" y="297"/>
                      <a:pt x="457" y="300"/>
                    </a:cubicBezTo>
                    <a:cubicBezTo>
                      <a:pt x="457" y="300"/>
                      <a:pt x="461" y="300"/>
                      <a:pt x="462" y="302"/>
                    </a:cubicBezTo>
                    <a:cubicBezTo>
                      <a:pt x="467" y="308"/>
                      <a:pt x="459" y="322"/>
                      <a:pt x="465" y="322"/>
                    </a:cubicBezTo>
                    <a:cubicBezTo>
                      <a:pt x="465" y="336"/>
                      <a:pt x="476" y="347"/>
                      <a:pt x="476" y="367"/>
                    </a:cubicBezTo>
                    <a:cubicBezTo>
                      <a:pt x="476" y="371"/>
                      <a:pt x="473" y="382"/>
                      <a:pt x="476" y="383"/>
                    </a:cubicBezTo>
                    <a:cubicBezTo>
                      <a:pt x="480" y="376"/>
                      <a:pt x="481" y="371"/>
                      <a:pt x="485" y="363"/>
                    </a:cubicBezTo>
                    <a:cubicBezTo>
                      <a:pt x="486" y="361"/>
                      <a:pt x="489" y="360"/>
                      <a:pt x="489" y="358"/>
                    </a:cubicBezTo>
                    <a:cubicBezTo>
                      <a:pt x="489" y="354"/>
                      <a:pt x="483" y="334"/>
                      <a:pt x="479" y="330"/>
                    </a:cubicBezTo>
                    <a:cubicBezTo>
                      <a:pt x="476" y="327"/>
                      <a:pt x="472" y="325"/>
                      <a:pt x="472" y="320"/>
                    </a:cubicBezTo>
                    <a:cubicBezTo>
                      <a:pt x="472" y="319"/>
                      <a:pt x="472" y="318"/>
                      <a:pt x="472" y="316"/>
                    </a:cubicBezTo>
                    <a:cubicBezTo>
                      <a:pt x="472" y="317"/>
                      <a:pt x="472" y="317"/>
                      <a:pt x="472" y="317"/>
                    </a:cubicBezTo>
                    <a:cubicBezTo>
                      <a:pt x="473" y="316"/>
                      <a:pt x="476" y="311"/>
                      <a:pt x="476" y="307"/>
                    </a:cubicBezTo>
                    <a:cubicBezTo>
                      <a:pt x="476" y="302"/>
                      <a:pt x="476" y="293"/>
                      <a:pt x="473" y="288"/>
                    </a:cubicBezTo>
                    <a:cubicBezTo>
                      <a:pt x="470" y="284"/>
                      <a:pt x="464" y="284"/>
                      <a:pt x="464" y="276"/>
                    </a:cubicBezTo>
                    <a:cubicBezTo>
                      <a:pt x="464" y="268"/>
                      <a:pt x="467" y="262"/>
                      <a:pt x="472" y="258"/>
                    </a:cubicBezTo>
                    <a:cubicBezTo>
                      <a:pt x="474" y="255"/>
                      <a:pt x="479" y="256"/>
                      <a:pt x="483" y="254"/>
                    </a:cubicBezTo>
                    <a:cubicBezTo>
                      <a:pt x="493" y="247"/>
                      <a:pt x="500" y="244"/>
                      <a:pt x="509" y="230"/>
                    </a:cubicBezTo>
                    <a:cubicBezTo>
                      <a:pt x="506" y="230"/>
                      <a:pt x="505" y="231"/>
                      <a:pt x="501" y="231"/>
                    </a:cubicBezTo>
                    <a:cubicBezTo>
                      <a:pt x="493" y="231"/>
                      <a:pt x="487" y="222"/>
                      <a:pt x="487" y="213"/>
                    </a:cubicBezTo>
                    <a:cubicBezTo>
                      <a:pt x="483" y="212"/>
                      <a:pt x="482" y="199"/>
                      <a:pt x="478" y="199"/>
                    </a:cubicBezTo>
                    <a:cubicBezTo>
                      <a:pt x="475" y="199"/>
                      <a:pt x="472" y="202"/>
                      <a:pt x="469" y="202"/>
                    </a:cubicBezTo>
                    <a:cubicBezTo>
                      <a:pt x="468" y="202"/>
                      <a:pt x="467" y="199"/>
                      <a:pt x="467" y="197"/>
                    </a:cubicBezTo>
                    <a:cubicBezTo>
                      <a:pt x="467" y="181"/>
                      <a:pt x="479" y="180"/>
                      <a:pt x="479" y="163"/>
                    </a:cubicBezTo>
                    <a:cubicBezTo>
                      <a:pt x="479" y="154"/>
                      <a:pt x="472" y="151"/>
                      <a:pt x="468" y="144"/>
                    </a:cubicBezTo>
                    <a:cubicBezTo>
                      <a:pt x="457" y="139"/>
                      <a:pt x="448" y="140"/>
                      <a:pt x="445" y="125"/>
                    </a:cubicBezTo>
                    <a:cubicBezTo>
                      <a:pt x="442" y="125"/>
                      <a:pt x="442" y="125"/>
                      <a:pt x="442" y="125"/>
                    </a:cubicBezTo>
                    <a:cubicBezTo>
                      <a:pt x="438" y="129"/>
                      <a:pt x="438" y="129"/>
                      <a:pt x="438" y="129"/>
                    </a:cubicBezTo>
                    <a:cubicBezTo>
                      <a:pt x="433" y="131"/>
                      <a:pt x="427" y="126"/>
                      <a:pt x="423" y="130"/>
                    </a:cubicBezTo>
                    <a:cubicBezTo>
                      <a:pt x="422" y="132"/>
                      <a:pt x="421" y="133"/>
                      <a:pt x="418" y="135"/>
                    </a:cubicBezTo>
                    <a:cubicBezTo>
                      <a:pt x="415" y="137"/>
                      <a:pt x="401" y="149"/>
                      <a:pt x="394" y="149"/>
                    </a:cubicBezTo>
                    <a:cubicBezTo>
                      <a:pt x="387" y="149"/>
                      <a:pt x="382" y="144"/>
                      <a:pt x="373" y="144"/>
                    </a:cubicBezTo>
                    <a:cubicBezTo>
                      <a:pt x="362" y="144"/>
                      <a:pt x="360" y="152"/>
                      <a:pt x="354" y="155"/>
                    </a:cubicBezTo>
                    <a:cubicBezTo>
                      <a:pt x="353" y="152"/>
                      <a:pt x="352" y="145"/>
                      <a:pt x="349" y="145"/>
                    </a:cubicBezTo>
                    <a:cubicBezTo>
                      <a:pt x="347" y="145"/>
                      <a:pt x="345" y="147"/>
                      <a:pt x="341" y="147"/>
                    </a:cubicBezTo>
                    <a:cubicBezTo>
                      <a:pt x="335" y="147"/>
                      <a:pt x="329" y="147"/>
                      <a:pt x="323" y="147"/>
                    </a:cubicBezTo>
                    <a:cubicBezTo>
                      <a:pt x="313" y="147"/>
                      <a:pt x="309" y="141"/>
                      <a:pt x="302" y="136"/>
                    </a:cubicBezTo>
                    <a:cubicBezTo>
                      <a:pt x="300" y="135"/>
                      <a:pt x="296" y="139"/>
                      <a:pt x="295" y="136"/>
                    </a:cubicBezTo>
                    <a:cubicBezTo>
                      <a:pt x="293" y="132"/>
                      <a:pt x="293" y="129"/>
                      <a:pt x="290" y="127"/>
                    </a:cubicBezTo>
                    <a:cubicBezTo>
                      <a:pt x="283" y="124"/>
                      <a:pt x="279" y="126"/>
                      <a:pt x="273" y="120"/>
                    </a:cubicBezTo>
                    <a:cubicBezTo>
                      <a:pt x="268" y="115"/>
                      <a:pt x="263" y="118"/>
                      <a:pt x="254" y="116"/>
                    </a:cubicBezTo>
                    <a:cubicBezTo>
                      <a:pt x="246" y="114"/>
                      <a:pt x="243" y="108"/>
                      <a:pt x="236" y="106"/>
                    </a:cubicBezTo>
                    <a:cubicBezTo>
                      <a:pt x="234" y="105"/>
                      <a:pt x="229" y="106"/>
                      <a:pt x="228" y="103"/>
                    </a:cubicBezTo>
                    <a:cubicBezTo>
                      <a:pt x="227" y="98"/>
                      <a:pt x="227" y="94"/>
                      <a:pt x="226" y="89"/>
                    </a:cubicBezTo>
                    <a:cubicBezTo>
                      <a:pt x="226" y="85"/>
                      <a:pt x="226" y="85"/>
                      <a:pt x="226" y="85"/>
                    </a:cubicBezTo>
                    <a:cubicBezTo>
                      <a:pt x="231" y="85"/>
                      <a:pt x="236" y="86"/>
                      <a:pt x="236" y="80"/>
                    </a:cubicBezTo>
                    <a:cubicBezTo>
                      <a:pt x="236" y="75"/>
                      <a:pt x="229" y="74"/>
                      <a:pt x="229" y="69"/>
                    </a:cubicBezTo>
                    <a:cubicBezTo>
                      <a:pt x="229" y="57"/>
                      <a:pt x="246" y="59"/>
                      <a:pt x="246" y="47"/>
                    </a:cubicBezTo>
                    <a:cubicBezTo>
                      <a:pt x="246" y="43"/>
                      <a:pt x="236" y="35"/>
                      <a:pt x="232" y="35"/>
                    </a:cubicBezTo>
                    <a:cubicBezTo>
                      <a:pt x="224" y="35"/>
                      <a:pt x="221" y="42"/>
                      <a:pt x="213" y="43"/>
                    </a:cubicBezTo>
                    <a:cubicBezTo>
                      <a:pt x="205" y="40"/>
                      <a:pt x="200" y="40"/>
                      <a:pt x="194" y="34"/>
                    </a:cubicBezTo>
                    <a:cubicBezTo>
                      <a:pt x="191" y="31"/>
                      <a:pt x="193" y="25"/>
                      <a:pt x="188" y="24"/>
                    </a:cubicBezTo>
                    <a:cubicBezTo>
                      <a:pt x="182" y="22"/>
                      <a:pt x="178" y="24"/>
                      <a:pt x="178" y="16"/>
                    </a:cubicBezTo>
                    <a:cubicBezTo>
                      <a:pt x="172" y="15"/>
                      <a:pt x="168" y="15"/>
                      <a:pt x="163" y="15"/>
                    </a:cubicBezTo>
                    <a:cubicBezTo>
                      <a:pt x="154" y="15"/>
                      <a:pt x="150" y="23"/>
                      <a:pt x="140" y="23"/>
                    </a:cubicBezTo>
                    <a:cubicBezTo>
                      <a:pt x="130" y="23"/>
                      <a:pt x="140" y="0"/>
                      <a:pt x="131" y="0"/>
                    </a:cubicBezTo>
                    <a:cubicBezTo>
                      <a:pt x="122" y="0"/>
                      <a:pt x="120" y="10"/>
                      <a:pt x="116" y="10"/>
                    </a:cubicBezTo>
                    <a:cubicBezTo>
                      <a:pt x="115" y="10"/>
                      <a:pt x="114" y="11"/>
                      <a:pt x="113" y="10"/>
                    </a:cubicBezTo>
                    <a:cubicBezTo>
                      <a:pt x="110" y="16"/>
                      <a:pt x="103" y="21"/>
                      <a:pt x="94" y="21"/>
                    </a:cubicBezTo>
                    <a:cubicBezTo>
                      <a:pt x="91" y="21"/>
                      <a:pt x="90" y="16"/>
                      <a:pt x="86" y="16"/>
                    </a:cubicBezTo>
                    <a:cubicBezTo>
                      <a:pt x="83" y="16"/>
                      <a:pt x="73" y="20"/>
                      <a:pt x="72" y="15"/>
                    </a:cubicBezTo>
                    <a:cubicBezTo>
                      <a:pt x="68" y="15"/>
                      <a:pt x="69" y="13"/>
                      <a:pt x="65" y="13"/>
                    </a:cubicBezTo>
                    <a:cubicBezTo>
                      <a:pt x="54" y="13"/>
                      <a:pt x="53" y="24"/>
                      <a:pt x="45" y="32"/>
                    </a:cubicBezTo>
                    <a:cubicBezTo>
                      <a:pt x="42" y="35"/>
                      <a:pt x="37" y="35"/>
                      <a:pt x="33" y="39"/>
                    </a:cubicBezTo>
                    <a:cubicBezTo>
                      <a:pt x="30" y="42"/>
                      <a:pt x="28" y="46"/>
                      <a:pt x="23" y="46"/>
                    </a:cubicBezTo>
                    <a:cubicBezTo>
                      <a:pt x="19" y="46"/>
                      <a:pt x="16" y="42"/>
                      <a:pt x="12" y="42"/>
                    </a:cubicBezTo>
                    <a:cubicBezTo>
                      <a:pt x="11" y="42"/>
                      <a:pt x="11" y="45"/>
                      <a:pt x="10" y="45"/>
                    </a:cubicBezTo>
                    <a:cubicBezTo>
                      <a:pt x="7" y="47"/>
                      <a:pt x="0" y="63"/>
                      <a:pt x="0" y="64"/>
                    </a:cubicBezTo>
                    <a:cubicBezTo>
                      <a:pt x="0" y="65"/>
                      <a:pt x="1" y="67"/>
                      <a:pt x="0" y="68"/>
                    </a:cubicBezTo>
                    <a:cubicBezTo>
                      <a:pt x="1" y="70"/>
                      <a:pt x="0" y="71"/>
                      <a:pt x="1" y="73"/>
                    </a:cubicBezTo>
                    <a:cubicBezTo>
                      <a:pt x="1" y="87"/>
                      <a:pt x="1" y="87"/>
                      <a:pt x="1" y="87"/>
                    </a:cubicBezTo>
                    <a:cubicBezTo>
                      <a:pt x="3" y="91"/>
                      <a:pt x="2" y="94"/>
                      <a:pt x="4" y="98"/>
                    </a:cubicBezTo>
                    <a:cubicBezTo>
                      <a:pt x="5" y="102"/>
                      <a:pt x="14" y="98"/>
                      <a:pt x="14" y="105"/>
                    </a:cubicBezTo>
                    <a:cubicBezTo>
                      <a:pt x="14" y="114"/>
                      <a:pt x="4" y="113"/>
                      <a:pt x="4" y="120"/>
                    </a:cubicBezTo>
                    <a:cubicBezTo>
                      <a:pt x="4" y="126"/>
                      <a:pt x="8" y="126"/>
                      <a:pt x="10" y="128"/>
                    </a:cubicBezTo>
                    <a:cubicBezTo>
                      <a:pt x="17" y="143"/>
                      <a:pt x="32" y="145"/>
                      <a:pt x="32" y="164"/>
                    </a:cubicBezTo>
                    <a:cubicBezTo>
                      <a:pt x="21" y="167"/>
                      <a:pt x="13" y="169"/>
                      <a:pt x="13" y="181"/>
                    </a:cubicBezTo>
                    <a:cubicBezTo>
                      <a:pt x="13" y="184"/>
                      <a:pt x="15" y="187"/>
                      <a:pt x="15" y="189"/>
                    </a:cubicBezTo>
                    <a:cubicBezTo>
                      <a:pt x="30" y="188"/>
                      <a:pt x="30" y="188"/>
                      <a:pt x="30" y="188"/>
                    </a:cubicBezTo>
                    <a:cubicBezTo>
                      <a:pt x="31" y="187"/>
                      <a:pt x="33" y="186"/>
                      <a:pt x="34" y="185"/>
                    </a:cubicBezTo>
                    <a:cubicBezTo>
                      <a:pt x="46" y="188"/>
                      <a:pt x="46" y="188"/>
                      <a:pt x="46" y="188"/>
                    </a:cubicBezTo>
                    <a:cubicBezTo>
                      <a:pt x="50" y="188"/>
                      <a:pt x="52" y="184"/>
                      <a:pt x="57" y="184"/>
                    </a:cubicBezTo>
                    <a:cubicBezTo>
                      <a:pt x="62" y="184"/>
                      <a:pt x="65" y="184"/>
                      <a:pt x="70" y="185"/>
                    </a:cubicBezTo>
                    <a:cubicBezTo>
                      <a:pt x="75" y="187"/>
                      <a:pt x="78" y="197"/>
                      <a:pt x="82" y="203"/>
                    </a:cubicBezTo>
                    <a:cubicBezTo>
                      <a:pt x="86" y="209"/>
                      <a:pt x="99" y="218"/>
                      <a:pt x="108" y="218"/>
                    </a:cubicBezTo>
                    <a:cubicBezTo>
                      <a:pt x="111" y="218"/>
                      <a:pt x="114" y="218"/>
                      <a:pt x="118" y="219"/>
                    </a:cubicBezTo>
                    <a:cubicBezTo>
                      <a:pt x="116" y="221"/>
                      <a:pt x="116" y="225"/>
                      <a:pt x="112" y="225"/>
                    </a:cubicBezTo>
                    <a:cubicBezTo>
                      <a:pt x="108" y="227"/>
                      <a:pt x="105" y="225"/>
                      <a:pt x="101" y="227"/>
                    </a:cubicBezTo>
                    <a:cubicBezTo>
                      <a:pt x="108" y="234"/>
                      <a:pt x="113" y="248"/>
                      <a:pt x="127" y="248"/>
                    </a:cubicBezTo>
                    <a:cubicBezTo>
                      <a:pt x="138" y="248"/>
                      <a:pt x="139" y="233"/>
                      <a:pt x="144" y="227"/>
                    </a:cubicBezTo>
                    <a:cubicBezTo>
                      <a:pt x="148" y="227"/>
                      <a:pt x="148" y="227"/>
                      <a:pt x="148" y="227"/>
                    </a:cubicBezTo>
                    <a:cubicBezTo>
                      <a:pt x="148" y="229"/>
                      <a:pt x="145" y="232"/>
                      <a:pt x="145" y="233"/>
                    </a:cubicBezTo>
                    <a:cubicBezTo>
                      <a:pt x="145" y="239"/>
                      <a:pt x="150" y="244"/>
                      <a:pt x="150" y="251"/>
                    </a:cubicBezTo>
                    <a:cubicBezTo>
                      <a:pt x="150" y="257"/>
                      <a:pt x="147" y="258"/>
                      <a:pt x="147" y="264"/>
                    </a:cubicBezTo>
                    <a:lnTo>
                      <a:pt x="149" y="26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18" name="Freeform 104"/>
              <p:cNvSpPr/>
              <p:nvPr/>
            </p:nvSpPr>
            <p:spPr bwMode="auto">
              <a:xfrm>
                <a:off x="5975350" y="2781300"/>
                <a:ext cx="177800" cy="192088"/>
              </a:xfrm>
              <a:custGeom>
                <a:avLst/>
                <a:gdLst/>
                <a:ahLst/>
                <a:cxnLst>
                  <a:cxn ang="0">
                    <a:pos x="59" y="74"/>
                  </a:cxn>
                  <a:cxn ang="0">
                    <a:pos x="58" y="70"/>
                  </a:cxn>
                  <a:cxn ang="0">
                    <a:pos x="51" y="68"/>
                  </a:cxn>
                  <a:cxn ang="0">
                    <a:pos x="45" y="53"/>
                  </a:cxn>
                  <a:cxn ang="0">
                    <a:pos x="28" y="38"/>
                  </a:cxn>
                  <a:cxn ang="0">
                    <a:pos x="22" y="25"/>
                  </a:cxn>
                  <a:cxn ang="0">
                    <a:pos x="11" y="21"/>
                  </a:cxn>
                  <a:cxn ang="0">
                    <a:pos x="0" y="3"/>
                  </a:cxn>
                  <a:cxn ang="0">
                    <a:pos x="0" y="0"/>
                  </a:cxn>
                  <a:cxn ang="0">
                    <a:pos x="2" y="0"/>
                  </a:cxn>
                  <a:cxn ang="0">
                    <a:pos x="11" y="4"/>
                  </a:cxn>
                  <a:cxn ang="0">
                    <a:pos x="26" y="4"/>
                  </a:cxn>
                  <a:cxn ang="0">
                    <a:pos x="42" y="20"/>
                  </a:cxn>
                  <a:cxn ang="0">
                    <a:pos x="47" y="23"/>
                  </a:cxn>
                  <a:cxn ang="0">
                    <a:pos x="61" y="35"/>
                  </a:cxn>
                  <a:cxn ang="0">
                    <a:pos x="86" y="53"/>
                  </a:cxn>
                  <a:cxn ang="0">
                    <a:pos x="101" y="64"/>
                  </a:cxn>
                  <a:cxn ang="0">
                    <a:pos x="100" y="66"/>
                  </a:cxn>
                  <a:cxn ang="0">
                    <a:pos x="103" y="66"/>
                  </a:cxn>
                  <a:cxn ang="0">
                    <a:pos x="107" y="70"/>
                  </a:cxn>
                  <a:cxn ang="0">
                    <a:pos x="105" y="74"/>
                  </a:cxn>
                  <a:cxn ang="0">
                    <a:pos x="114" y="81"/>
                  </a:cxn>
                  <a:cxn ang="0">
                    <a:pos x="124" y="98"/>
                  </a:cxn>
                  <a:cxn ang="0">
                    <a:pos x="133" y="106"/>
                  </a:cxn>
                  <a:cxn ang="0">
                    <a:pos x="133" y="125"/>
                  </a:cxn>
                  <a:cxn ang="0">
                    <a:pos x="131" y="138"/>
                  </a:cxn>
                  <a:cxn ang="0">
                    <a:pos x="119" y="144"/>
                  </a:cxn>
                  <a:cxn ang="0">
                    <a:pos x="108" y="132"/>
                  </a:cxn>
                  <a:cxn ang="0">
                    <a:pos x="84" y="112"/>
                  </a:cxn>
                  <a:cxn ang="0">
                    <a:pos x="67" y="85"/>
                  </a:cxn>
                  <a:cxn ang="0">
                    <a:pos x="59" y="74"/>
                  </a:cxn>
                </a:cxnLst>
                <a:rect l="0" t="0" r="r" b="b"/>
                <a:pathLst>
                  <a:path w="133" h="144">
                    <a:moveTo>
                      <a:pt x="59" y="74"/>
                    </a:moveTo>
                    <a:cubicBezTo>
                      <a:pt x="58" y="74"/>
                      <a:pt x="59" y="72"/>
                      <a:pt x="58" y="70"/>
                    </a:cubicBezTo>
                    <a:cubicBezTo>
                      <a:pt x="57" y="69"/>
                      <a:pt x="52" y="69"/>
                      <a:pt x="51" y="68"/>
                    </a:cubicBezTo>
                    <a:cubicBezTo>
                      <a:pt x="49" y="67"/>
                      <a:pt x="45" y="56"/>
                      <a:pt x="45" y="53"/>
                    </a:cubicBezTo>
                    <a:cubicBezTo>
                      <a:pt x="41" y="43"/>
                      <a:pt x="31" y="44"/>
                      <a:pt x="28" y="38"/>
                    </a:cubicBezTo>
                    <a:cubicBezTo>
                      <a:pt x="26" y="33"/>
                      <a:pt x="24" y="30"/>
                      <a:pt x="22" y="25"/>
                    </a:cubicBezTo>
                    <a:cubicBezTo>
                      <a:pt x="20" y="21"/>
                      <a:pt x="15" y="22"/>
                      <a:pt x="11" y="21"/>
                    </a:cubicBezTo>
                    <a:cubicBezTo>
                      <a:pt x="8" y="20"/>
                      <a:pt x="1" y="8"/>
                      <a:pt x="0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7" y="0"/>
                      <a:pt x="8" y="2"/>
                      <a:pt x="11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35" y="7"/>
                      <a:pt x="38" y="13"/>
                      <a:pt x="42" y="20"/>
                    </a:cubicBezTo>
                    <a:cubicBezTo>
                      <a:pt x="43" y="23"/>
                      <a:pt x="45" y="22"/>
                      <a:pt x="47" y="23"/>
                    </a:cubicBezTo>
                    <a:cubicBezTo>
                      <a:pt x="53" y="25"/>
                      <a:pt x="56" y="30"/>
                      <a:pt x="61" y="35"/>
                    </a:cubicBezTo>
                    <a:cubicBezTo>
                      <a:pt x="69" y="43"/>
                      <a:pt x="74" y="49"/>
                      <a:pt x="86" y="53"/>
                    </a:cubicBezTo>
                    <a:cubicBezTo>
                      <a:pt x="93" y="55"/>
                      <a:pt x="101" y="57"/>
                      <a:pt x="101" y="64"/>
                    </a:cubicBezTo>
                    <a:cubicBezTo>
                      <a:pt x="101" y="64"/>
                      <a:pt x="100" y="65"/>
                      <a:pt x="100" y="66"/>
                    </a:cubicBezTo>
                    <a:cubicBezTo>
                      <a:pt x="101" y="66"/>
                      <a:pt x="102" y="66"/>
                      <a:pt x="103" y="66"/>
                    </a:cubicBezTo>
                    <a:cubicBezTo>
                      <a:pt x="105" y="66"/>
                      <a:pt x="106" y="68"/>
                      <a:pt x="107" y="70"/>
                    </a:cubicBezTo>
                    <a:cubicBezTo>
                      <a:pt x="105" y="74"/>
                      <a:pt x="105" y="74"/>
                      <a:pt x="105" y="74"/>
                    </a:cubicBezTo>
                    <a:cubicBezTo>
                      <a:pt x="105" y="80"/>
                      <a:pt x="109" y="81"/>
                      <a:pt x="114" y="81"/>
                    </a:cubicBezTo>
                    <a:cubicBezTo>
                      <a:pt x="114" y="91"/>
                      <a:pt x="119" y="93"/>
                      <a:pt x="124" y="98"/>
                    </a:cubicBezTo>
                    <a:cubicBezTo>
                      <a:pt x="127" y="101"/>
                      <a:pt x="133" y="102"/>
                      <a:pt x="133" y="106"/>
                    </a:cubicBezTo>
                    <a:cubicBezTo>
                      <a:pt x="133" y="112"/>
                      <a:pt x="133" y="116"/>
                      <a:pt x="133" y="125"/>
                    </a:cubicBezTo>
                    <a:cubicBezTo>
                      <a:pt x="128" y="127"/>
                      <a:pt x="131" y="133"/>
                      <a:pt x="131" y="138"/>
                    </a:cubicBezTo>
                    <a:cubicBezTo>
                      <a:pt x="131" y="143"/>
                      <a:pt x="122" y="144"/>
                      <a:pt x="119" y="144"/>
                    </a:cubicBezTo>
                    <a:cubicBezTo>
                      <a:pt x="116" y="144"/>
                      <a:pt x="109" y="132"/>
                      <a:pt x="108" y="132"/>
                    </a:cubicBezTo>
                    <a:cubicBezTo>
                      <a:pt x="100" y="124"/>
                      <a:pt x="92" y="120"/>
                      <a:pt x="84" y="112"/>
                    </a:cubicBezTo>
                    <a:cubicBezTo>
                      <a:pt x="75" y="103"/>
                      <a:pt x="71" y="95"/>
                      <a:pt x="67" y="85"/>
                    </a:cubicBezTo>
                    <a:cubicBezTo>
                      <a:pt x="66" y="83"/>
                      <a:pt x="60" y="74"/>
                      <a:pt x="59" y="7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19" name="Freeform 105"/>
              <p:cNvSpPr/>
              <p:nvPr/>
            </p:nvSpPr>
            <p:spPr bwMode="auto">
              <a:xfrm>
                <a:off x="6203950" y="2757488"/>
                <a:ext cx="169863" cy="188913"/>
              </a:xfrm>
              <a:custGeom>
                <a:avLst/>
                <a:gdLst/>
                <a:ahLst/>
                <a:cxnLst>
                  <a:cxn ang="0">
                    <a:pos x="37" y="130"/>
                  </a:cxn>
                  <a:cxn ang="0">
                    <a:pos x="36" y="124"/>
                  </a:cxn>
                  <a:cxn ang="0">
                    <a:pos x="27" y="126"/>
                  </a:cxn>
                  <a:cxn ang="0">
                    <a:pos x="11" y="102"/>
                  </a:cxn>
                  <a:cxn ang="0">
                    <a:pos x="12" y="99"/>
                  </a:cxn>
                  <a:cxn ang="0">
                    <a:pos x="6" y="97"/>
                  </a:cxn>
                  <a:cxn ang="0">
                    <a:pos x="0" y="78"/>
                  </a:cxn>
                  <a:cxn ang="0">
                    <a:pos x="15" y="74"/>
                  </a:cxn>
                  <a:cxn ang="0">
                    <a:pos x="33" y="54"/>
                  </a:cxn>
                  <a:cxn ang="0">
                    <a:pos x="45" y="50"/>
                  </a:cxn>
                  <a:cxn ang="0">
                    <a:pos x="56" y="41"/>
                  </a:cxn>
                  <a:cxn ang="0">
                    <a:pos x="59" y="35"/>
                  </a:cxn>
                  <a:cxn ang="0">
                    <a:pos x="63" y="32"/>
                  </a:cxn>
                  <a:cxn ang="0">
                    <a:pos x="66" y="29"/>
                  </a:cxn>
                  <a:cxn ang="0">
                    <a:pos x="82" y="23"/>
                  </a:cxn>
                  <a:cxn ang="0">
                    <a:pos x="102" y="0"/>
                  </a:cxn>
                  <a:cxn ang="0">
                    <a:pos x="109" y="11"/>
                  </a:cxn>
                  <a:cxn ang="0">
                    <a:pos x="127" y="23"/>
                  </a:cxn>
                  <a:cxn ang="0">
                    <a:pos x="117" y="29"/>
                  </a:cxn>
                  <a:cxn ang="0">
                    <a:pos x="119" y="31"/>
                  </a:cxn>
                  <a:cxn ang="0">
                    <a:pos x="106" y="37"/>
                  </a:cxn>
                  <a:cxn ang="0">
                    <a:pos x="108" y="41"/>
                  </a:cxn>
                  <a:cxn ang="0">
                    <a:pos x="105" y="44"/>
                  </a:cxn>
                  <a:cxn ang="0">
                    <a:pos x="125" y="73"/>
                  </a:cxn>
                  <a:cxn ang="0">
                    <a:pos x="115" y="77"/>
                  </a:cxn>
                  <a:cxn ang="0">
                    <a:pos x="111" y="78"/>
                  </a:cxn>
                  <a:cxn ang="0">
                    <a:pos x="109" y="83"/>
                  </a:cxn>
                  <a:cxn ang="0">
                    <a:pos x="103" y="102"/>
                  </a:cxn>
                  <a:cxn ang="0">
                    <a:pos x="93" y="113"/>
                  </a:cxn>
                  <a:cxn ang="0">
                    <a:pos x="95" y="119"/>
                  </a:cxn>
                  <a:cxn ang="0">
                    <a:pos x="90" y="134"/>
                  </a:cxn>
                  <a:cxn ang="0">
                    <a:pos x="76" y="141"/>
                  </a:cxn>
                  <a:cxn ang="0">
                    <a:pos x="71" y="135"/>
                  </a:cxn>
                  <a:cxn ang="0">
                    <a:pos x="51" y="128"/>
                  </a:cxn>
                  <a:cxn ang="0">
                    <a:pos x="40" y="132"/>
                  </a:cxn>
                  <a:cxn ang="0">
                    <a:pos x="37" y="130"/>
                  </a:cxn>
                </a:cxnLst>
                <a:rect l="0" t="0" r="r" b="b"/>
                <a:pathLst>
                  <a:path w="127" h="141">
                    <a:moveTo>
                      <a:pt x="37" y="130"/>
                    </a:moveTo>
                    <a:cubicBezTo>
                      <a:pt x="36" y="130"/>
                      <a:pt x="36" y="125"/>
                      <a:pt x="36" y="124"/>
                    </a:cubicBezTo>
                    <a:cubicBezTo>
                      <a:pt x="32" y="123"/>
                      <a:pt x="30" y="126"/>
                      <a:pt x="27" y="126"/>
                    </a:cubicBezTo>
                    <a:cubicBezTo>
                      <a:pt x="10" y="126"/>
                      <a:pt x="17" y="110"/>
                      <a:pt x="11" y="102"/>
                    </a:cubicBezTo>
                    <a:cubicBezTo>
                      <a:pt x="11" y="101"/>
                      <a:pt x="12" y="100"/>
                      <a:pt x="12" y="99"/>
                    </a:cubicBezTo>
                    <a:cubicBezTo>
                      <a:pt x="11" y="97"/>
                      <a:pt x="8" y="97"/>
                      <a:pt x="6" y="97"/>
                    </a:cubicBezTo>
                    <a:cubicBezTo>
                      <a:pt x="4" y="96"/>
                      <a:pt x="0" y="80"/>
                      <a:pt x="0" y="78"/>
                    </a:cubicBezTo>
                    <a:cubicBezTo>
                      <a:pt x="0" y="71"/>
                      <a:pt x="9" y="74"/>
                      <a:pt x="15" y="74"/>
                    </a:cubicBezTo>
                    <a:cubicBezTo>
                      <a:pt x="29" y="74"/>
                      <a:pt x="27" y="60"/>
                      <a:pt x="33" y="54"/>
                    </a:cubicBezTo>
                    <a:cubicBezTo>
                      <a:pt x="36" y="51"/>
                      <a:pt x="41" y="51"/>
                      <a:pt x="45" y="50"/>
                    </a:cubicBezTo>
                    <a:cubicBezTo>
                      <a:pt x="52" y="49"/>
                      <a:pt x="52" y="44"/>
                      <a:pt x="56" y="41"/>
                    </a:cubicBezTo>
                    <a:cubicBezTo>
                      <a:pt x="54" y="39"/>
                      <a:pt x="59" y="35"/>
                      <a:pt x="59" y="35"/>
                    </a:cubicBezTo>
                    <a:cubicBezTo>
                      <a:pt x="61" y="34"/>
                      <a:pt x="61" y="33"/>
                      <a:pt x="63" y="32"/>
                    </a:cubicBezTo>
                    <a:cubicBezTo>
                      <a:pt x="64" y="32"/>
                      <a:pt x="65" y="30"/>
                      <a:pt x="66" y="29"/>
                    </a:cubicBezTo>
                    <a:cubicBezTo>
                      <a:pt x="70" y="25"/>
                      <a:pt x="80" y="27"/>
                      <a:pt x="82" y="23"/>
                    </a:cubicBezTo>
                    <a:cubicBezTo>
                      <a:pt x="85" y="16"/>
                      <a:pt x="95" y="0"/>
                      <a:pt x="102" y="0"/>
                    </a:cubicBezTo>
                    <a:cubicBezTo>
                      <a:pt x="109" y="0"/>
                      <a:pt x="109" y="4"/>
                      <a:pt x="109" y="11"/>
                    </a:cubicBezTo>
                    <a:cubicBezTo>
                      <a:pt x="109" y="20"/>
                      <a:pt x="127" y="15"/>
                      <a:pt x="127" y="23"/>
                    </a:cubicBezTo>
                    <a:cubicBezTo>
                      <a:pt x="127" y="27"/>
                      <a:pt x="117" y="25"/>
                      <a:pt x="117" y="29"/>
                    </a:cubicBezTo>
                    <a:cubicBezTo>
                      <a:pt x="117" y="30"/>
                      <a:pt x="118" y="31"/>
                      <a:pt x="119" y="31"/>
                    </a:cubicBezTo>
                    <a:cubicBezTo>
                      <a:pt x="118" y="32"/>
                      <a:pt x="106" y="37"/>
                      <a:pt x="106" y="37"/>
                    </a:cubicBezTo>
                    <a:cubicBezTo>
                      <a:pt x="107" y="38"/>
                      <a:pt x="108" y="40"/>
                      <a:pt x="108" y="41"/>
                    </a:cubicBezTo>
                    <a:cubicBezTo>
                      <a:pt x="107" y="42"/>
                      <a:pt x="105" y="43"/>
                      <a:pt x="105" y="44"/>
                    </a:cubicBezTo>
                    <a:cubicBezTo>
                      <a:pt x="105" y="51"/>
                      <a:pt x="117" y="73"/>
                      <a:pt x="125" y="73"/>
                    </a:cubicBezTo>
                    <a:cubicBezTo>
                      <a:pt x="124" y="79"/>
                      <a:pt x="120" y="77"/>
                      <a:pt x="115" y="77"/>
                    </a:cubicBezTo>
                    <a:cubicBezTo>
                      <a:pt x="114" y="77"/>
                      <a:pt x="112" y="78"/>
                      <a:pt x="111" y="78"/>
                    </a:cubicBezTo>
                    <a:cubicBezTo>
                      <a:pt x="109" y="83"/>
                      <a:pt x="109" y="83"/>
                      <a:pt x="109" y="83"/>
                    </a:cubicBezTo>
                    <a:cubicBezTo>
                      <a:pt x="106" y="92"/>
                      <a:pt x="103" y="95"/>
                      <a:pt x="103" y="102"/>
                    </a:cubicBezTo>
                    <a:cubicBezTo>
                      <a:pt x="98" y="103"/>
                      <a:pt x="93" y="110"/>
                      <a:pt x="93" y="113"/>
                    </a:cubicBezTo>
                    <a:cubicBezTo>
                      <a:pt x="93" y="116"/>
                      <a:pt x="95" y="117"/>
                      <a:pt x="95" y="119"/>
                    </a:cubicBezTo>
                    <a:cubicBezTo>
                      <a:pt x="95" y="122"/>
                      <a:pt x="90" y="129"/>
                      <a:pt x="90" y="134"/>
                    </a:cubicBezTo>
                    <a:cubicBezTo>
                      <a:pt x="83" y="135"/>
                      <a:pt x="82" y="141"/>
                      <a:pt x="76" y="141"/>
                    </a:cubicBezTo>
                    <a:cubicBezTo>
                      <a:pt x="72" y="141"/>
                      <a:pt x="71" y="137"/>
                      <a:pt x="71" y="135"/>
                    </a:cubicBezTo>
                    <a:cubicBezTo>
                      <a:pt x="64" y="133"/>
                      <a:pt x="59" y="128"/>
                      <a:pt x="51" y="128"/>
                    </a:cubicBezTo>
                    <a:cubicBezTo>
                      <a:pt x="48" y="128"/>
                      <a:pt x="45" y="132"/>
                      <a:pt x="40" y="132"/>
                    </a:cubicBezTo>
                    <a:cubicBezTo>
                      <a:pt x="39" y="132"/>
                      <a:pt x="38" y="130"/>
                      <a:pt x="37" y="13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20" name="Freeform 106"/>
              <p:cNvSpPr/>
              <p:nvPr/>
            </p:nvSpPr>
            <p:spPr bwMode="auto">
              <a:xfrm>
                <a:off x="6367463" y="2847975"/>
                <a:ext cx="106363" cy="123825"/>
              </a:xfrm>
              <a:custGeom>
                <a:avLst/>
                <a:gdLst/>
                <a:ahLst/>
                <a:cxnLst>
                  <a:cxn ang="0">
                    <a:pos x="31" y="34"/>
                  </a:cxn>
                  <a:cxn ang="0">
                    <a:pos x="27" y="38"/>
                  </a:cxn>
                  <a:cxn ang="0">
                    <a:pos x="17" y="24"/>
                  </a:cxn>
                  <a:cxn ang="0">
                    <a:pos x="32" y="16"/>
                  </a:cxn>
                  <a:cxn ang="0">
                    <a:pos x="49" y="15"/>
                  </a:cxn>
                  <a:cxn ang="0">
                    <a:pos x="64" y="18"/>
                  </a:cxn>
                  <a:cxn ang="0">
                    <a:pos x="77" y="4"/>
                  </a:cxn>
                  <a:cxn ang="0">
                    <a:pos x="79" y="0"/>
                  </a:cxn>
                  <a:cxn ang="0">
                    <a:pos x="77" y="0"/>
                  </a:cxn>
                  <a:cxn ang="0">
                    <a:pos x="63" y="10"/>
                  </a:cxn>
                  <a:cxn ang="0">
                    <a:pos x="59" y="10"/>
                  </a:cxn>
                  <a:cxn ang="0">
                    <a:pos x="28" y="5"/>
                  </a:cxn>
                  <a:cxn ang="0">
                    <a:pos x="12" y="30"/>
                  </a:cxn>
                  <a:cxn ang="0">
                    <a:pos x="8" y="37"/>
                  </a:cxn>
                  <a:cxn ang="0">
                    <a:pos x="0" y="61"/>
                  </a:cxn>
                  <a:cxn ang="0">
                    <a:pos x="8" y="66"/>
                  </a:cxn>
                  <a:cxn ang="0">
                    <a:pos x="8" y="87"/>
                  </a:cxn>
                  <a:cxn ang="0">
                    <a:pos x="16" y="93"/>
                  </a:cxn>
                  <a:cxn ang="0">
                    <a:pos x="22" y="76"/>
                  </a:cxn>
                  <a:cxn ang="0">
                    <a:pos x="18" y="61"/>
                  </a:cxn>
                  <a:cxn ang="0">
                    <a:pos x="25" y="56"/>
                  </a:cxn>
                  <a:cxn ang="0">
                    <a:pos x="28" y="56"/>
                  </a:cxn>
                  <a:cxn ang="0">
                    <a:pos x="27" y="65"/>
                  </a:cxn>
                  <a:cxn ang="0">
                    <a:pos x="34" y="79"/>
                  </a:cxn>
                  <a:cxn ang="0">
                    <a:pos x="34" y="83"/>
                  </a:cxn>
                  <a:cxn ang="0">
                    <a:pos x="39" y="83"/>
                  </a:cxn>
                  <a:cxn ang="0">
                    <a:pos x="49" y="73"/>
                  </a:cxn>
                  <a:cxn ang="0">
                    <a:pos x="43" y="65"/>
                  </a:cxn>
                  <a:cxn ang="0">
                    <a:pos x="45" y="63"/>
                  </a:cxn>
                  <a:cxn ang="0">
                    <a:pos x="34" y="44"/>
                  </a:cxn>
                  <a:cxn ang="0">
                    <a:pos x="57" y="31"/>
                  </a:cxn>
                  <a:cxn ang="0">
                    <a:pos x="57" y="28"/>
                  </a:cxn>
                  <a:cxn ang="0">
                    <a:pos x="31" y="36"/>
                  </a:cxn>
                  <a:cxn ang="0">
                    <a:pos x="31" y="34"/>
                  </a:cxn>
                </a:cxnLst>
                <a:rect l="0" t="0" r="r" b="b"/>
                <a:pathLst>
                  <a:path w="79" h="93">
                    <a:moveTo>
                      <a:pt x="31" y="34"/>
                    </a:moveTo>
                    <a:cubicBezTo>
                      <a:pt x="30" y="36"/>
                      <a:pt x="29" y="38"/>
                      <a:pt x="27" y="38"/>
                    </a:cubicBezTo>
                    <a:cubicBezTo>
                      <a:pt x="20" y="38"/>
                      <a:pt x="17" y="30"/>
                      <a:pt x="17" y="24"/>
                    </a:cubicBezTo>
                    <a:cubicBezTo>
                      <a:pt x="17" y="15"/>
                      <a:pt x="24" y="16"/>
                      <a:pt x="32" y="16"/>
                    </a:cubicBezTo>
                    <a:cubicBezTo>
                      <a:pt x="39" y="16"/>
                      <a:pt x="42" y="15"/>
                      <a:pt x="49" y="15"/>
                    </a:cubicBezTo>
                    <a:cubicBezTo>
                      <a:pt x="54" y="15"/>
                      <a:pt x="58" y="18"/>
                      <a:pt x="64" y="18"/>
                    </a:cubicBezTo>
                    <a:cubicBezTo>
                      <a:pt x="73" y="18"/>
                      <a:pt x="76" y="10"/>
                      <a:pt x="77" y="4"/>
                    </a:cubicBezTo>
                    <a:cubicBezTo>
                      <a:pt x="79" y="4"/>
                      <a:pt x="79" y="1"/>
                      <a:pt x="79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72" y="4"/>
                      <a:pt x="65" y="8"/>
                      <a:pt x="63" y="10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17" y="5"/>
                      <a:pt x="12" y="20"/>
                      <a:pt x="12" y="30"/>
                    </a:cubicBezTo>
                    <a:cubicBezTo>
                      <a:pt x="12" y="33"/>
                      <a:pt x="8" y="35"/>
                      <a:pt x="8" y="37"/>
                    </a:cubicBezTo>
                    <a:cubicBezTo>
                      <a:pt x="4" y="47"/>
                      <a:pt x="0" y="51"/>
                      <a:pt x="0" y="61"/>
                    </a:cubicBezTo>
                    <a:cubicBezTo>
                      <a:pt x="0" y="66"/>
                      <a:pt x="6" y="66"/>
                      <a:pt x="8" y="66"/>
                    </a:cubicBezTo>
                    <a:cubicBezTo>
                      <a:pt x="8" y="73"/>
                      <a:pt x="8" y="83"/>
                      <a:pt x="8" y="87"/>
                    </a:cubicBezTo>
                    <a:cubicBezTo>
                      <a:pt x="8" y="90"/>
                      <a:pt x="12" y="93"/>
                      <a:pt x="16" y="93"/>
                    </a:cubicBezTo>
                    <a:cubicBezTo>
                      <a:pt x="20" y="93"/>
                      <a:pt x="22" y="78"/>
                      <a:pt x="22" y="76"/>
                    </a:cubicBezTo>
                    <a:cubicBezTo>
                      <a:pt x="22" y="70"/>
                      <a:pt x="18" y="67"/>
                      <a:pt x="18" y="61"/>
                    </a:cubicBezTo>
                    <a:cubicBezTo>
                      <a:pt x="18" y="58"/>
                      <a:pt x="22" y="56"/>
                      <a:pt x="25" y="56"/>
                    </a:cubicBezTo>
                    <a:cubicBezTo>
                      <a:pt x="26" y="56"/>
                      <a:pt x="27" y="56"/>
                      <a:pt x="28" y="56"/>
                    </a:cubicBezTo>
                    <a:cubicBezTo>
                      <a:pt x="27" y="65"/>
                      <a:pt x="27" y="65"/>
                      <a:pt x="27" y="65"/>
                    </a:cubicBezTo>
                    <a:cubicBezTo>
                      <a:pt x="27" y="71"/>
                      <a:pt x="34" y="73"/>
                      <a:pt x="34" y="79"/>
                    </a:cubicBezTo>
                    <a:cubicBezTo>
                      <a:pt x="34" y="80"/>
                      <a:pt x="34" y="81"/>
                      <a:pt x="34" y="83"/>
                    </a:cubicBezTo>
                    <a:cubicBezTo>
                      <a:pt x="39" y="83"/>
                      <a:pt x="39" y="83"/>
                      <a:pt x="39" y="83"/>
                    </a:cubicBezTo>
                    <a:cubicBezTo>
                      <a:pt x="39" y="78"/>
                      <a:pt x="49" y="78"/>
                      <a:pt x="49" y="73"/>
                    </a:cubicBezTo>
                    <a:cubicBezTo>
                      <a:pt x="47" y="73"/>
                      <a:pt x="43" y="68"/>
                      <a:pt x="43" y="65"/>
                    </a:cubicBezTo>
                    <a:cubicBezTo>
                      <a:pt x="43" y="65"/>
                      <a:pt x="44" y="64"/>
                      <a:pt x="45" y="63"/>
                    </a:cubicBezTo>
                    <a:cubicBezTo>
                      <a:pt x="42" y="61"/>
                      <a:pt x="34" y="46"/>
                      <a:pt x="34" y="44"/>
                    </a:cubicBezTo>
                    <a:cubicBezTo>
                      <a:pt x="46" y="44"/>
                      <a:pt x="47" y="35"/>
                      <a:pt x="57" y="31"/>
                    </a:cubicBezTo>
                    <a:cubicBezTo>
                      <a:pt x="57" y="28"/>
                      <a:pt x="57" y="28"/>
                      <a:pt x="57" y="28"/>
                    </a:cubicBezTo>
                    <a:cubicBezTo>
                      <a:pt x="54" y="27"/>
                      <a:pt x="31" y="35"/>
                      <a:pt x="31" y="36"/>
                    </a:cubicBezTo>
                    <a:lnTo>
                      <a:pt x="31" y="3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21" name="Freeform 107"/>
              <p:cNvSpPr/>
              <p:nvPr/>
            </p:nvSpPr>
            <p:spPr bwMode="auto">
              <a:xfrm>
                <a:off x="6145213" y="2973388"/>
                <a:ext cx="171450" cy="49213"/>
              </a:xfrm>
              <a:custGeom>
                <a:avLst/>
                <a:gdLst/>
                <a:ahLst/>
                <a:cxnLst>
                  <a:cxn ang="0">
                    <a:pos x="123" y="36"/>
                  </a:cxn>
                  <a:cxn ang="0">
                    <a:pos x="114" y="33"/>
                  </a:cxn>
                  <a:cxn ang="0">
                    <a:pos x="114" y="37"/>
                  </a:cxn>
                  <a:cxn ang="0">
                    <a:pos x="67" y="31"/>
                  </a:cxn>
                  <a:cxn ang="0">
                    <a:pos x="56" y="25"/>
                  </a:cxn>
                  <a:cxn ang="0">
                    <a:pos x="32" y="22"/>
                  </a:cxn>
                  <a:cxn ang="0">
                    <a:pos x="14" y="20"/>
                  </a:cxn>
                  <a:cxn ang="0">
                    <a:pos x="0" y="10"/>
                  </a:cxn>
                  <a:cxn ang="0">
                    <a:pos x="11" y="1"/>
                  </a:cxn>
                  <a:cxn ang="0">
                    <a:pos x="14" y="3"/>
                  </a:cxn>
                  <a:cxn ang="0">
                    <a:pos x="22" y="0"/>
                  </a:cxn>
                  <a:cxn ang="0">
                    <a:pos x="55" y="14"/>
                  </a:cxn>
                  <a:cxn ang="0">
                    <a:pos x="68" y="7"/>
                  </a:cxn>
                  <a:cxn ang="0">
                    <a:pos x="88" y="15"/>
                  </a:cxn>
                  <a:cxn ang="0">
                    <a:pos x="101" y="14"/>
                  </a:cxn>
                  <a:cxn ang="0">
                    <a:pos x="105" y="14"/>
                  </a:cxn>
                  <a:cxn ang="0">
                    <a:pos x="89" y="17"/>
                  </a:cxn>
                  <a:cxn ang="0">
                    <a:pos x="107" y="22"/>
                  </a:cxn>
                  <a:cxn ang="0">
                    <a:pos x="111" y="26"/>
                  </a:cxn>
                  <a:cxn ang="0">
                    <a:pos x="121" y="27"/>
                  </a:cxn>
                  <a:cxn ang="0">
                    <a:pos x="128" y="31"/>
                  </a:cxn>
                  <a:cxn ang="0">
                    <a:pos x="123" y="36"/>
                  </a:cxn>
                </a:cxnLst>
                <a:rect l="0" t="0" r="r" b="b"/>
                <a:pathLst>
                  <a:path w="128" h="37">
                    <a:moveTo>
                      <a:pt x="123" y="36"/>
                    </a:moveTo>
                    <a:cubicBezTo>
                      <a:pt x="119" y="36"/>
                      <a:pt x="119" y="33"/>
                      <a:pt x="114" y="33"/>
                    </a:cubicBezTo>
                    <a:cubicBezTo>
                      <a:pt x="113" y="33"/>
                      <a:pt x="114" y="36"/>
                      <a:pt x="114" y="37"/>
                    </a:cubicBezTo>
                    <a:cubicBezTo>
                      <a:pt x="100" y="32"/>
                      <a:pt x="85" y="31"/>
                      <a:pt x="67" y="31"/>
                    </a:cubicBezTo>
                    <a:cubicBezTo>
                      <a:pt x="62" y="31"/>
                      <a:pt x="61" y="25"/>
                      <a:pt x="56" y="25"/>
                    </a:cubicBezTo>
                    <a:cubicBezTo>
                      <a:pt x="48" y="25"/>
                      <a:pt x="41" y="25"/>
                      <a:pt x="32" y="22"/>
                    </a:cubicBezTo>
                    <a:cubicBezTo>
                      <a:pt x="25" y="20"/>
                      <a:pt x="19" y="24"/>
                      <a:pt x="14" y="20"/>
                    </a:cubicBezTo>
                    <a:cubicBezTo>
                      <a:pt x="10" y="15"/>
                      <a:pt x="7" y="10"/>
                      <a:pt x="0" y="10"/>
                    </a:cubicBezTo>
                    <a:cubicBezTo>
                      <a:pt x="0" y="9"/>
                      <a:pt x="8" y="1"/>
                      <a:pt x="11" y="1"/>
                    </a:cubicBezTo>
                    <a:cubicBezTo>
                      <a:pt x="12" y="1"/>
                      <a:pt x="13" y="3"/>
                      <a:pt x="14" y="3"/>
                    </a:cubicBezTo>
                    <a:cubicBezTo>
                      <a:pt x="17" y="3"/>
                      <a:pt x="19" y="0"/>
                      <a:pt x="22" y="0"/>
                    </a:cubicBezTo>
                    <a:cubicBezTo>
                      <a:pt x="35" y="0"/>
                      <a:pt x="41" y="14"/>
                      <a:pt x="55" y="14"/>
                    </a:cubicBezTo>
                    <a:cubicBezTo>
                      <a:pt x="62" y="14"/>
                      <a:pt x="63" y="7"/>
                      <a:pt x="68" y="7"/>
                    </a:cubicBezTo>
                    <a:cubicBezTo>
                      <a:pt x="77" y="7"/>
                      <a:pt x="80" y="15"/>
                      <a:pt x="88" y="15"/>
                    </a:cubicBezTo>
                    <a:cubicBezTo>
                      <a:pt x="101" y="14"/>
                      <a:pt x="101" y="14"/>
                      <a:pt x="101" y="14"/>
                    </a:cubicBezTo>
                    <a:cubicBezTo>
                      <a:pt x="105" y="14"/>
                      <a:pt x="105" y="14"/>
                      <a:pt x="105" y="14"/>
                    </a:cubicBezTo>
                    <a:cubicBezTo>
                      <a:pt x="104" y="16"/>
                      <a:pt x="89" y="17"/>
                      <a:pt x="89" y="17"/>
                    </a:cubicBezTo>
                    <a:cubicBezTo>
                      <a:pt x="93" y="22"/>
                      <a:pt x="99" y="22"/>
                      <a:pt x="107" y="22"/>
                    </a:cubicBezTo>
                    <a:cubicBezTo>
                      <a:pt x="110" y="22"/>
                      <a:pt x="110" y="26"/>
                      <a:pt x="111" y="26"/>
                    </a:cubicBezTo>
                    <a:cubicBezTo>
                      <a:pt x="114" y="30"/>
                      <a:pt x="117" y="26"/>
                      <a:pt x="121" y="27"/>
                    </a:cubicBezTo>
                    <a:cubicBezTo>
                      <a:pt x="125" y="29"/>
                      <a:pt x="125" y="30"/>
                      <a:pt x="128" y="31"/>
                    </a:cubicBezTo>
                    <a:cubicBezTo>
                      <a:pt x="127" y="33"/>
                      <a:pt x="124" y="36"/>
                      <a:pt x="123" y="3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22" name="Freeform 108"/>
              <p:cNvSpPr/>
              <p:nvPr/>
            </p:nvSpPr>
            <p:spPr bwMode="auto">
              <a:xfrm>
                <a:off x="6386513" y="3013075"/>
                <a:ext cx="52388" cy="12700"/>
              </a:xfrm>
              <a:custGeom>
                <a:avLst/>
                <a:gdLst/>
                <a:ahLst/>
                <a:cxnLst>
                  <a:cxn ang="0">
                    <a:pos x="26" y="9"/>
                  </a:cxn>
                  <a:cxn ang="0">
                    <a:pos x="10" y="9"/>
                  </a:cxn>
                  <a:cxn ang="0">
                    <a:pos x="0" y="4"/>
                  </a:cxn>
                  <a:cxn ang="0">
                    <a:pos x="8" y="1"/>
                  </a:cxn>
                  <a:cxn ang="0">
                    <a:pos x="26" y="4"/>
                  </a:cxn>
                  <a:cxn ang="0">
                    <a:pos x="39" y="0"/>
                  </a:cxn>
                  <a:cxn ang="0">
                    <a:pos x="26" y="9"/>
                  </a:cxn>
                </a:cxnLst>
                <a:rect l="0" t="0" r="r" b="b"/>
                <a:pathLst>
                  <a:path w="39" h="9">
                    <a:moveTo>
                      <a:pt x="26" y="9"/>
                    </a:moveTo>
                    <a:cubicBezTo>
                      <a:pt x="20" y="9"/>
                      <a:pt x="13" y="9"/>
                      <a:pt x="10" y="9"/>
                    </a:cubicBezTo>
                    <a:cubicBezTo>
                      <a:pt x="7" y="9"/>
                      <a:pt x="0" y="9"/>
                      <a:pt x="0" y="4"/>
                    </a:cubicBezTo>
                    <a:cubicBezTo>
                      <a:pt x="0" y="1"/>
                      <a:pt x="5" y="1"/>
                      <a:pt x="8" y="1"/>
                    </a:cubicBezTo>
                    <a:cubicBezTo>
                      <a:pt x="16" y="1"/>
                      <a:pt x="19" y="4"/>
                      <a:pt x="26" y="4"/>
                    </a:cubicBezTo>
                    <a:cubicBezTo>
                      <a:pt x="32" y="4"/>
                      <a:pt x="35" y="2"/>
                      <a:pt x="39" y="0"/>
                    </a:cubicBezTo>
                    <a:cubicBezTo>
                      <a:pt x="35" y="6"/>
                      <a:pt x="32" y="7"/>
                      <a:pt x="26" y="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23" name="Freeform 109"/>
              <p:cNvSpPr/>
              <p:nvPr/>
            </p:nvSpPr>
            <p:spPr bwMode="auto">
              <a:xfrm>
                <a:off x="6335713" y="3016250"/>
                <a:ext cx="36513" cy="12700"/>
              </a:xfrm>
              <a:custGeom>
                <a:avLst/>
                <a:gdLst/>
                <a:ahLst/>
                <a:cxnLst>
                  <a:cxn ang="0">
                    <a:pos x="27" y="6"/>
                  </a:cxn>
                  <a:cxn ang="0">
                    <a:pos x="23" y="6"/>
                  </a:cxn>
                  <a:cxn ang="0">
                    <a:pos x="19" y="5"/>
                  </a:cxn>
                  <a:cxn ang="0">
                    <a:pos x="9" y="9"/>
                  </a:cxn>
                  <a:cxn ang="0">
                    <a:pos x="0" y="6"/>
                  </a:cxn>
                  <a:cxn ang="0">
                    <a:pos x="7" y="1"/>
                  </a:cxn>
                  <a:cxn ang="0">
                    <a:pos x="16" y="3"/>
                  </a:cxn>
                  <a:cxn ang="0">
                    <a:pos x="16" y="0"/>
                  </a:cxn>
                  <a:cxn ang="0">
                    <a:pos x="27" y="0"/>
                  </a:cxn>
                  <a:cxn ang="0">
                    <a:pos x="27" y="6"/>
                  </a:cxn>
                </a:cxnLst>
                <a:rect l="0" t="0" r="r" b="b"/>
                <a:pathLst>
                  <a:path w="27" h="9">
                    <a:moveTo>
                      <a:pt x="27" y="6"/>
                    </a:moveTo>
                    <a:cubicBezTo>
                      <a:pt x="23" y="6"/>
                      <a:pt x="23" y="6"/>
                      <a:pt x="23" y="6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5" y="6"/>
                      <a:pt x="13" y="9"/>
                      <a:pt x="9" y="9"/>
                    </a:cubicBezTo>
                    <a:cubicBezTo>
                      <a:pt x="5" y="9"/>
                      <a:pt x="0" y="8"/>
                      <a:pt x="0" y="6"/>
                    </a:cubicBezTo>
                    <a:cubicBezTo>
                      <a:pt x="0" y="1"/>
                      <a:pt x="3" y="1"/>
                      <a:pt x="7" y="1"/>
                    </a:cubicBezTo>
                    <a:cubicBezTo>
                      <a:pt x="11" y="1"/>
                      <a:pt x="13" y="2"/>
                      <a:pt x="16" y="3"/>
                    </a:cubicBezTo>
                    <a:cubicBezTo>
                      <a:pt x="16" y="2"/>
                      <a:pt x="16" y="1"/>
                      <a:pt x="16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3"/>
                      <a:pt x="26" y="5"/>
                      <a:pt x="27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24" name="Freeform 110"/>
              <p:cNvSpPr/>
              <p:nvPr/>
            </p:nvSpPr>
            <p:spPr bwMode="auto">
              <a:xfrm>
                <a:off x="6373813" y="3030538"/>
                <a:ext cx="26988" cy="19050"/>
              </a:xfrm>
              <a:custGeom>
                <a:avLst/>
                <a:gdLst/>
                <a:ahLst/>
                <a:cxnLst>
                  <a:cxn ang="0">
                    <a:pos x="15" y="14"/>
                  </a:cxn>
                  <a:cxn ang="0">
                    <a:pos x="12" y="9"/>
                  </a:cxn>
                  <a:cxn ang="0">
                    <a:pos x="0" y="4"/>
                  </a:cxn>
                  <a:cxn ang="0">
                    <a:pos x="9" y="1"/>
                  </a:cxn>
                  <a:cxn ang="0">
                    <a:pos x="13" y="1"/>
                  </a:cxn>
                  <a:cxn ang="0">
                    <a:pos x="20" y="11"/>
                  </a:cxn>
                  <a:cxn ang="0">
                    <a:pos x="16" y="14"/>
                  </a:cxn>
                  <a:cxn ang="0">
                    <a:pos x="15" y="14"/>
                  </a:cxn>
                </a:cxnLst>
                <a:rect l="0" t="0" r="r" b="b"/>
                <a:pathLst>
                  <a:path w="20" h="14">
                    <a:moveTo>
                      <a:pt x="15" y="14"/>
                    </a:moveTo>
                    <a:cubicBezTo>
                      <a:pt x="12" y="14"/>
                      <a:pt x="12" y="10"/>
                      <a:pt x="12" y="9"/>
                    </a:cubicBezTo>
                    <a:cubicBezTo>
                      <a:pt x="8" y="9"/>
                      <a:pt x="0" y="8"/>
                      <a:pt x="0" y="4"/>
                    </a:cubicBezTo>
                    <a:cubicBezTo>
                      <a:pt x="0" y="0"/>
                      <a:pt x="6" y="1"/>
                      <a:pt x="9" y="1"/>
                    </a:cubicBezTo>
                    <a:cubicBezTo>
                      <a:pt x="10" y="1"/>
                      <a:pt x="12" y="1"/>
                      <a:pt x="13" y="1"/>
                    </a:cubicBezTo>
                    <a:cubicBezTo>
                      <a:pt x="13" y="7"/>
                      <a:pt x="20" y="6"/>
                      <a:pt x="20" y="11"/>
                    </a:cubicBezTo>
                    <a:cubicBezTo>
                      <a:pt x="20" y="13"/>
                      <a:pt x="18" y="14"/>
                      <a:pt x="16" y="14"/>
                    </a:cubicBezTo>
                    <a:cubicBezTo>
                      <a:pt x="16" y="14"/>
                      <a:pt x="15" y="14"/>
                      <a:pt x="15" y="1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25" name="Freeform 111"/>
              <p:cNvSpPr/>
              <p:nvPr/>
            </p:nvSpPr>
            <p:spPr bwMode="auto">
              <a:xfrm>
                <a:off x="6323013" y="3014663"/>
                <a:ext cx="11113" cy="111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" y="0"/>
                  </a:cxn>
                  <a:cxn ang="0">
                    <a:pos x="8" y="3"/>
                  </a:cxn>
                  <a:cxn ang="0">
                    <a:pos x="3" y="8"/>
                  </a:cxn>
                  <a:cxn ang="0">
                    <a:pos x="0" y="5"/>
                  </a:cxn>
                  <a:cxn ang="0">
                    <a:pos x="0" y="0"/>
                  </a:cxn>
                </a:cxnLst>
                <a:rect l="0" t="0" r="r" b="b"/>
                <a:pathLst>
                  <a:path w="8" h="8">
                    <a:moveTo>
                      <a:pt x="0" y="0"/>
                    </a:moveTo>
                    <a:cubicBezTo>
                      <a:pt x="1" y="0"/>
                      <a:pt x="2" y="0"/>
                      <a:pt x="4" y="0"/>
                    </a:cubicBezTo>
                    <a:cubicBezTo>
                      <a:pt x="6" y="0"/>
                      <a:pt x="6" y="2"/>
                      <a:pt x="8" y="3"/>
                    </a:cubicBezTo>
                    <a:cubicBezTo>
                      <a:pt x="7" y="6"/>
                      <a:pt x="5" y="8"/>
                      <a:pt x="3" y="8"/>
                    </a:cubicBezTo>
                    <a:cubicBezTo>
                      <a:pt x="2" y="8"/>
                      <a:pt x="0" y="6"/>
                      <a:pt x="0" y="5"/>
                    </a:cubicBezTo>
                    <a:cubicBezTo>
                      <a:pt x="0" y="3"/>
                      <a:pt x="0" y="2"/>
                      <a:pt x="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26" name="Freeform 112"/>
              <p:cNvSpPr/>
              <p:nvPr/>
            </p:nvSpPr>
            <p:spPr bwMode="auto">
              <a:xfrm>
                <a:off x="6448425" y="3016250"/>
                <a:ext cx="58738" cy="34925"/>
              </a:xfrm>
              <a:custGeom>
                <a:avLst/>
                <a:gdLst/>
                <a:ahLst/>
                <a:cxnLst>
                  <a:cxn ang="0">
                    <a:pos x="19" y="13"/>
                  </a:cxn>
                  <a:cxn ang="0">
                    <a:pos x="17" y="19"/>
                  </a:cxn>
                  <a:cxn ang="0">
                    <a:pos x="3" y="26"/>
                  </a:cxn>
                  <a:cxn ang="0">
                    <a:pos x="0" y="22"/>
                  </a:cxn>
                  <a:cxn ang="0">
                    <a:pos x="15" y="10"/>
                  </a:cxn>
                  <a:cxn ang="0">
                    <a:pos x="17" y="6"/>
                  </a:cxn>
                  <a:cxn ang="0">
                    <a:pos x="45" y="3"/>
                  </a:cxn>
                  <a:cxn ang="0">
                    <a:pos x="19" y="13"/>
                  </a:cxn>
                </a:cxnLst>
                <a:rect l="0" t="0" r="r" b="b"/>
                <a:pathLst>
                  <a:path w="45" h="26">
                    <a:moveTo>
                      <a:pt x="19" y="13"/>
                    </a:moveTo>
                    <a:cubicBezTo>
                      <a:pt x="16" y="13"/>
                      <a:pt x="19" y="17"/>
                      <a:pt x="17" y="19"/>
                    </a:cubicBezTo>
                    <a:cubicBezTo>
                      <a:pt x="15" y="21"/>
                      <a:pt x="8" y="26"/>
                      <a:pt x="3" y="26"/>
                    </a:cubicBezTo>
                    <a:cubicBezTo>
                      <a:pt x="1" y="26"/>
                      <a:pt x="0" y="24"/>
                      <a:pt x="0" y="22"/>
                    </a:cubicBezTo>
                    <a:cubicBezTo>
                      <a:pt x="0" y="12"/>
                      <a:pt x="8" y="12"/>
                      <a:pt x="15" y="10"/>
                    </a:cubicBezTo>
                    <a:cubicBezTo>
                      <a:pt x="16" y="10"/>
                      <a:pt x="16" y="7"/>
                      <a:pt x="17" y="6"/>
                    </a:cubicBezTo>
                    <a:cubicBezTo>
                      <a:pt x="21" y="2"/>
                      <a:pt x="41" y="0"/>
                      <a:pt x="45" y="3"/>
                    </a:cubicBezTo>
                    <a:cubicBezTo>
                      <a:pt x="40" y="9"/>
                      <a:pt x="26" y="13"/>
                      <a:pt x="19" y="1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27" name="Freeform 113"/>
              <p:cNvSpPr/>
              <p:nvPr/>
            </p:nvSpPr>
            <p:spPr bwMode="auto">
              <a:xfrm>
                <a:off x="6489700" y="2922588"/>
                <a:ext cx="17463" cy="19050"/>
              </a:xfrm>
              <a:custGeom>
                <a:avLst/>
                <a:gdLst/>
                <a:ahLst/>
                <a:cxnLst>
                  <a:cxn ang="0">
                    <a:pos x="13" y="8"/>
                  </a:cxn>
                  <a:cxn ang="0">
                    <a:pos x="8" y="14"/>
                  </a:cxn>
                  <a:cxn ang="0">
                    <a:pos x="0" y="5"/>
                  </a:cxn>
                  <a:cxn ang="0">
                    <a:pos x="13" y="8"/>
                  </a:cxn>
                </a:cxnLst>
                <a:rect l="0" t="0" r="r" b="b"/>
                <a:pathLst>
                  <a:path w="13" h="14">
                    <a:moveTo>
                      <a:pt x="13" y="8"/>
                    </a:moveTo>
                    <a:cubicBezTo>
                      <a:pt x="13" y="9"/>
                      <a:pt x="10" y="14"/>
                      <a:pt x="8" y="14"/>
                    </a:cubicBezTo>
                    <a:cubicBezTo>
                      <a:pt x="6" y="14"/>
                      <a:pt x="0" y="9"/>
                      <a:pt x="0" y="5"/>
                    </a:cubicBezTo>
                    <a:cubicBezTo>
                      <a:pt x="0" y="0"/>
                      <a:pt x="13" y="4"/>
                      <a:pt x="13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28" name="Freeform 114"/>
              <p:cNvSpPr/>
              <p:nvPr/>
            </p:nvSpPr>
            <p:spPr bwMode="auto">
              <a:xfrm>
                <a:off x="6519863" y="2924175"/>
                <a:ext cx="47625" cy="14288"/>
              </a:xfrm>
              <a:custGeom>
                <a:avLst/>
                <a:gdLst/>
                <a:ahLst/>
                <a:cxnLst>
                  <a:cxn ang="0">
                    <a:pos x="31" y="2"/>
                  </a:cxn>
                  <a:cxn ang="0">
                    <a:pos x="36" y="10"/>
                  </a:cxn>
                  <a:cxn ang="0">
                    <a:pos x="34" y="10"/>
                  </a:cxn>
                  <a:cxn ang="0">
                    <a:pos x="18" y="6"/>
                  </a:cxn>
                  <a:cxn ang="0">
                    <a:pos x="8" y="6"/>
                  </a:cxn>
                  <a:cxn ang="0">
                    <a:pos x="0" y="4"/>
                  </a:cxn>
                  <a:cxn ang="0">
                    <a:pos x="3" y="0"/>
                  </a:cxn>
                  <a:cxn ang="0">
                    <a:pos x="23" y="0"/>
                  </a:cxn>
                  <a:cxn ang="0">
                    <a:pos x="30" y="2"/>
                  </a:cxn>
                  <a:cxn ang="0">
                    <a:pos x="31" y="2"/>
                  </a:cxn>
                </a:cxnLst>
                <a:rect l="0" t="0" r="r" b="b"/>
                <a:pathLst>
                  <a:path w="36" h="10">
                    <a:moveTo>
                      <a:pt x="31" y="2"/>
                    </a:moveTo>
                    <a:cubicBezTo>
                      <a:pt x="32" y="5"/>
                      <a:pt x="36" y="6"/>
                      <a:pt x="36" y="10"/>
                    </a:cubicBezTo>
                    <a:cubicBezTo>
                      <a:pt x="36" y="10"/>
                      <a:pt x="35" y="10"/>
                      <a:pt x="34" y="10"/>
                    </a:cubicBezTo>
                    <a:cubicBezTo>
                      <a:pt x="28" y="10"/>
                      <a:pt x="25" y="6"/>
                      <a:pt x="18" y="6"/>
                    </a:cubicBezTo>
                    <a:cubicBezTo>
                      <a:pt x="14" y="6"/>
                      <a:pt x="12" y="6"/>
                      <a:pt x="8" y="6"/>
                    </a:cubicBezTo>
                    <a:cubicBezTo>
                      <a:pt x="6" y="6"/>
                      <a:pt x="0" y="4"/>
                      <a:pt x="0" y="4"/>
                    </a:cubicBezTo>
                    <a:cubicBezTo>
                      <a:pt x="0" y="2"/>
                      <a:pt x="3" y="1"/>
                      <a:pt x="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4" y="3"/>
                      <a:pt x="27" y="2"/>
                      <a:pt x="30" y="2"/>
                    </a:cubicBezTo>
                    <a:lnTo>
                      <a:pt x="31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29" name="Freeform 115"/>
              <p:cNvSpPr/>
              <p:nvPr/>
            </p:nvSpPr>
            <p:spPr bwMode="auto">
              <a:xfrm>
                <a:off x="6513513" y="2836863"/>
                <a:ext cx="19050" cy="46038"/>
              </a:xfrm>
              <a:custGeom>
                <a:avLst/>
                <a:gdLst/>
                <a:ahLst/>
                <a:cxnLst>
                  <a:cxn ang="0">
                    <a:pos x="4" y="28"/>
                  </a:cxn>
                  <a:cxn ang="0">
                    <a:pos x="4" y="25"/>
                  </a:cxn>
                  <a:cxn ang="0">
                    <a:pos x="14" y="24"/>
                  </a:cxn>
                  <a:cxn ang="0">
                    <a:pos x="11" y="17"/>
                  </a:cxn>
                  <a:cxn ang="0">
                    <a:pos x="15" y="12"/>
                  </a:cxn>
                  <a:cxn ang="0">
                    <a:pos x="4" y="0"/>
                  </a:cxn>
                  <a:cxn ang="0">
                    <a:pos x="0" y="9"/>
                  </a:cxn>
                  <a:cxn ang="0">
                    <a:pos x="3" y="21"/>
                  </a:cxn>
                  <a:cxn ang="0">
                    <a:pos x="3" y="27"/>
                  </a:cxn>
                  <a:cxn ang="0">
                    <a:pos x="9" y="35"/>
                  </a:cxn>
                  <a:cxn ang="0">
                    <a:pos x="4" y="28"/>
                  </a:cxn>
                </a:cxnLst>
                <a:rect l="0" t="0" r="r" b="b"/>
                <a:pathLst>
                  <a:path w="15" h="35">
                    <a:moveTo>
                      <a:pt x="4" y="28"/>
                    </a:moveTo>
                    <a:cubicBezTo>
                      <a:pt x="4" y="25"/>
                      <a:pt x="4" y="25"/>
                      <a:pt x="4" y="25"/>
                    </a:cubicBezTo>
                    <a:cubicBezTo>
                      <a:pt x="8" y="25"/>
                      <a:pt x="12" y="24"/>
                      <a:pt x="14" y="24"/>
                    </a:cubicBezTo>
                    <a:cubicBezTo>
                      <a:pt x="14" y="20"/>
                      <a:pt x="11" y="20"/>
                      <a:pt x="11" y="17"/>
                    </a:cubicBezTo>
                    <a:cubicBezTo>
                      <a:pt x="11" y="15"/>
                      <a:pt x="15" y="14"/>
                      <a:pt x="15" y="12"/>
                    </a:cubicBezTo>
                    <a:cubicBezTo>
                      <a:pt x="8" y="10"/>
                      <a:pt x="4" y="6"/>
                      <a:pt x="4" y="0"/>
                    </a:cubicBezTo>
                    <a:cubicBezTo>
                      <a:pt x="0" y="2"/>
                      <a:pt x="0" y="5"/>
                      <a:pt x="0" y="9"/>
                    </a:cubicBezTo>
                    <a:cubicBezTo>
                      <a:pt x="0" y="15"/>
                      <a:pt x="3" y="16"/>
                      <a:pt x="3" y="21"/>
                    </a:cubicBezTo>
                    <a:cubicBezTo>
                      <a:pt x="3" y="26"/>
                      <a:pt x="3" y="24"/>
                      <a:pt x="3" y="27"/>
                    </a:cubicBezTo>
                    <a:cubicBezTo>
                      <a:pt x="3" y="30"/>
                      <a:pt x="4" y="35"/>
                      <a:pt x="9" y="35"/>
                    </a:cubicBezTo>
                    <a:cubicBezTo>
                      <a:pt x="7" y="32"/>
                      <a:pt x="6" y="31"/>
                      <a:pt x="4" y="2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30" name="Freeform 119"/>
              <p:cNvSpPr/>
              <p:nvPr/>
            </p:nvSpPr>
            <p:spPr bwMode="auto">
              <a:xfrm>
                <a:off x="6424613" y="2709863"/>
                <a:ext cx="76200" cy="71438"/>
              </a:xfrm>
              <a:custGeom>
                <a:avLst/>
                <a:gdLst/>
                <a:ahLst/>
                <a:cxnLst>
                  <a:cxn ang="0">
                    <a:pos x="48" y="38"/>
                  </a:cxn>
                  <a:cxn ang="0">
                    <a:pos x="46" y="35"/>
                  </a:cxn>
                  <a:cxn ang="0">
                    <a:pos x="42" y="40"/>
                  </a:cxn>
                  <a:cxn ang="0">
                    <a:pos x="47" y="48"/>
                  </a:cxn>
                  <a:cxn ang="0">
                    <a:pos x="42" y="53"/>
                  </a:cxn>
                  <a:cxn ang="0">
                    <a:pos x="40" y="50"/>
                  </a:cxn>
                  <a:cxn ang="0">
                    <a:pos x="36" y="51"/>
                  </a:cxn>
                  <a:cxn ang="0">
                    <a:pos x="26" y="37"/>
                  </a:cxn>
                  <a:cxn ang="0">
                    <a:pos x="28" y="32"/>
                  </a:cxn>
                  <a:cxn ang="0">
                    <a:pos x="27" y="29"/>
                  </a:cxn>
                  <a:cxn ang="0">
                    <a:pos x="21" y="28"/>
                  </a:cxn>
                  <a:cxn ang="0">
                    <a:pos x="21" y="32"/>
                  </a:cxn>
                  <a:cxn ang="0">
                    <a:pos x="17" y="30"/>
                  </a:cxn>
                  <a:cxn ang="0">
                    <a:pos x="16" y="32"/>
                  </a:cxn>
                  <a:cxn ang="0">
                    <a:pos x="12" y="28"/>
                  </a:cxn>
                  <a:cxn ang="0">
                    <a:pos x="4" y="45"/>
                  </a:cxn>
                  <a:cxn ang="0">
                    <a:pos x="4" y="36"/>
                  </a:cxn>
                  <a:cxn ang="0">
                    <a:pos x="2" y="32"/>
                  </a:cxn>
                  <a:cxn ang="0">
                    <a:pos x="5" y="22"/>
                  </a:cxn>
                  <a:cxn ang="0">
                    <a:pos x="19" y="14"/>
                  </a:cxn>
                  <a:cxn ang="0">
                    <a:pos x="26" y="20"/>
                  </a:cxn>
                  <a:cxn ang="0">
                    <a:pos x="28" y="20"/>
                  </a:cxn>
                  <a:cxn ang="0">
                    <a:pos x="32" y="15"/>
                  </a:cxn>
                  <a:cxn ang="0">
                    <a:pos x="41" y="9"/>
                  </a:cxn>
                  <a:cxn ang="0">
                    <a:pos x="42" y="0"/>
                  </a:cxn>
                  <a:cxn ang="0">
                    <a:pos x="48" y="4"/>
                  </a:cxn>
                  <a:cxn ang="0">
                    <a:pos x="58" y="33"/>
                  </a:cxn>
                  <a:cxn ang="0">
                    <a:pos x="53" y="46"/>
                  </a:cxn>
                  <a:cxn ang="0">
                    <a:pos x="48" y="36"/>
                  </a:cxn>
                  <a:cxn ang="0">
                    <a:pos x="48" y="38"/>
                  </a:cxn>
                </a:cxnLst>
                <a:rect l="0" t="0" r="r" b="b"/>
                <a:pathLst>
                  <a:path w="58" h="53">
                    <a:moveTo>
                      <a:pt x="48" y="38"/>
                    </a:moveTo>
                    <a:cubicBezTo>
                      <a:pt x="48" y="37"/>
                      <a:pt x="47" y="36"/>
                      <a:pt x="46" y="35"/>
                    </a:cubicBezTo>
                    <a:cubicBezTo>
                      <a:pt x="44" y="37"/>
                      <a:pt x="42" y="38"/>
                      <a:pt x="42" y="40"/>
                    </a:cubicBezTo>
                    <a:cubicBezTo>
                      <a:pt x="42" y="43"/>
                      <a:pt x="47" y="44"/>
                      <a:pt x="47" y="48"/>
                    </a:cubicBezTo>
                    <a:cubicBezTo>
                      <a:pt x="47" y="51"/>
                      <a:pt x="45" y="53"/>
                      <a:pt x="42" y="53"/>
                    </a:cubicBezTo>
                    <a:cubicBezTo>
                      <a:pt x="41" y="53"/>
                      <a:pt x="40" y="51"/>
                      <a:pt x="40" y="50"/>
                    </a:cubicBezTo>
                    <a:cubicBezTo>
                      <a:pt x="39" y="51"/>
                      <a:pt x="37" y="51"/>
                      <a:pt x="36" y="51"/>
                    </a:cubicBezTo>
                    <a:cubicBezTo>
                      <a:pt x="31" y="51"/>
                      <a:pt x="26" y="44"/>
                      <a:pt x="26" y="37"/>
                    </a:cubicBezTo>
                    <a:cubicBezTo>
                      <a:pt x="26" y="34"/>
                      <a:pt x="27" y="33"/>
                      <a:pt x="28" y="32"/>
                    </a:cubicBezTo>
                    <a:cubicBezTo>
                      <a:pt x="28" y="31"/>
                      <a:pt x="27" y="30"/>
                      <a:pt x="27" y="29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30"/>
                      <a:pt x="20" y="31"/>
                      <a:pt x="21" y="32"/>
                    </a:cubicBezTo>
                    <a:cubicBezTo>
                      <a:pt x="18" y="32"/>
                      <a:pt x="18" y="31"/>
                      <a:pt x="17" y="30"/>
                    </a:cubicBezTo>
                    <a:cubicBezTo>
                      <a:pt x="17" y="30"/>
                      <a:pt x="16" y="31"/>
                      <a:pt x="16" y="32"/>
                    </a:cubicBezTo>
                    <a:cubicBezTo>
                      <a:pt x="14" y="31"/>
                      <a:pt x="12" y="28"/>
                      <a:pt x="12" y="28"/>
                    </a:cubicBezTo>
                    <a:cubicBezTo>
                      <a:pt x="8" y="32"/>
                      <a:pt x="8" y="45"/>
                      <a:pt x="4" y="45"/>
                    </a:cubicBezTo>
                    <a:cubicBezTo>
                      <a:pt x="0" y="45"/>
                      <a:pt x="4" y="37"/>
                      <a:pt x="4" y="36"/>
                    </a:cubicBezTo>
                    <a:cubicBezTo>
                      <a:pt x="4" y="35"/>
                      <a:pt x="2" y="33"/>
                      <a:pt x="2" y="32"/>
                    </a:cubicBezTo>
                    <a:cubicBezTo>
                      <a:pt x="2" y="28"/>
                      <a:pt x="4" y="26"/>
                      <a:pt x="5" y="22"/>
                    </a:cubicBezTo>
                    <a:cubicBezTo>
                      <a:pt x="13" y="22"/>
                      <a:pt x="11" y="14"/>
                      <a:pt x="19" y="14"/>
                    </a:cubicBezTo>
                    <a:cubicBezTo>
                      <a:pt x="24" y="14"/>
                      <a:pt x="23" y="20"/>
                      <a:pt x="26" y="20"/>
                    </a:cubicBezTo>
                    <a:cubicBezTo>
                      <a:pt x="27" y="20"/>
                      <a:pt x="27" y="20"/>
                      <a:pt x="28" y="20"/>
                    </a:cubicBezTo>
                    <a:cubicBezTo>
                      <a:pt x="28" y="18"/>
                      <a:pt x="30" y="16"/>
                      <a:pt x="32" y="15"/>
                    </a:cubicBezTo>
                    <a:cubicBezTo>
                      <a:pt x="32" y="10"/>
                      <a:pt x="39" y="12"/>
                      <a:pt x="41" y="9"/>
                    </a:cubicBezTo>
                    <a:cubicBezTo>
                      <a:pt x="42" y="7"/>
                      <a:pt x="42" y="1"/>
                      <a:pt x="42" y="0"/>
                    </a:cubicBezTo>
                    <a:cubicBezTo>
                      <a:pt x="45" y="0"/>
                      <a:pt x="47" y="2"/>
                      <a:pt x="48" y="4"/>
                    </a:cubicBezTo>
                    <a:cubicBezTo>
                      <a:pt x="51" y="7"/>
                      <a:pt x="58" y="30"/>
                      <a:pt x="58" y="33"/>
                    </a:cubicBezTo>
                    <a:cubicBezTo>
                      <a:pt x="58" y="37"/>
                      <a:pt x="53" y="39"/>
                      <a:pt x="53" y="46"/>
                    </a:cubicBezTo>
                    <a:cubicBezTo>
                      <a:pt x="51" y="46"/>
                      <a:pt x="48" y="37"/>
                      <a:pt x="48" y="36"/>
                    </a:cubicBezTo>
                    <a:lnTo>
                      <a:pt x="48" y="3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31" name="Freeform 120"/>
              <p:cNvSpPr/>
              <p:nvPr/>
            </p:nvSpPr>
            <p:spPr bwMode="auto">
              <a:xfrm>
                <a:off x="6354763" y="2690813"/>
                <a:ext cx="36513" cy="39688"/>
              </a:xfrm>
              <a:custGeom>
                <a:avLst/>
                <a:gdLst/>
                <a:ahLst/>
                <a:cxnLst>
                  <a:cxn ang="0">
                    <a:pos x="3" y="29"/>
                  </a:cxn>
                  <a:cxn ang="0">
                    <a:pos x="0" y="29"/>
                  </a:cxn>
                  <a:cxn ang="0">
                    <a:pos x="22" y="5"/>
                  </a:cxn>
                  <a:cxn ang="0">
                    <a:pos x="25" y="0"/>
                  </a:cxn>
                  <a:cxn ang="0">
                    <a:pos x="28" y="6"/>
                  </a:cxn>
                  <a:cxn ang="0">
                    <a:pos x="24" y="9"/>
                  </a:cxn>
                  <a:cxn ang="0">
                    <a:pos x="17" y="13"/>
                  </a:cxn>
                  <a:cxn ang="0">
                    <a:pos x="3" y="29"/>
                  </a:cxn>
                </a:cxnLst>
                <a:rect l="0" t="0" r="r" b="b"/>
                <a:pathLst>
                  <a:path w="28" h="29">
                    <a:moveTo>
                      <a:pt x="3" y="29"/>
                    </a:moveTo>
                    <a:cubicBezTo>
                      <a:pt x="0" y="29"/>
                      <a:pt x="0" y="29"/>
                      <a:pt x="0" y="29"/>
                    </a:cubicBezTo>
                    <a:cubicBezTo>
                      <a:pt x="4" y="18"/>
                      <a:pt x="18" y="13"/>
                      <a:pt x="22" y="5"/>
                    </a:cubicBezTo>
                    <a:cubicBezTo>
                      <a:pt x="23" y="3"/>
                      <a:pt x="23" y="1"/>
                      <a:pt x="25" y="0"/>
                    </a:cubicBezTo>
                    <a:cubicBezTo>
                      <a:pt x="24" y="4"/>
                      <a:pt x="26" y="5"/>
                      <a:pt x="28" y="6"/>
                    </a:cubicBezTo>
                    <a:cubicBezTo>
                      <a:pt x="26" y="8"/>
                      <a:pt x="26" y="9"/>
                      <a:pt x="24" y="9"/>
                    </a:cubicBezTo>
                    <a:cubicBezTo>
                      <a:pt x="23" y="12"/>
                      <a:pt x="20" y="13"/>
                      <a:pt x="17" y="13"/>
                    </a:cubicBezTo>
                    <a:cubicBezTo>
                      <a:pt x="15" y="22"/>
                      <a:pt x="8" y="26"/>
                      <a:pt x="3" y="2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32" name="Freeform 121"/>
              <p:cNvSpPr/>
              <p:nvPr/>
            </p:nvSpPr>
            <p:spPr bwMode="auto">
              <a:xfrm>
                <a:off x="6383338" y="2563813"/>
                <a:ext cx="71438" cy="101600"/>
              </a:xfrm>
              <a:custGeom>
                <a:avLst/>
                <a:gdLst/>
                <a:ahLst/>
                <a:cxnLst>
                  <a:cxn ang="0">
                    <a:pos x="4" y="31"/>
                  </a:cxn>
                  <a:cxn ang="0">
                    <a:pos x="6" y="20"/>
                  </a:cxn>
                  <a:cxn ang="0">
                    <a:pos x="5" y="7"/>
                  </a:cxn>
                  <a:cxn ang="0">
                    <a:pos x="9" y="0"/>
                  </a:cxn>
                  <a:cxn ang="0">
                    <a:pos x="16" y="7"/>
                  </a:cxn>
                  <a:cxn ang="0">
                    <a:pos x="21" y="3"/>
                  </a:cxn>
                  <a:cxn ang="0">
                    <a:pos x="22" y="5"/>
                  </a:cxn>
                  <a:cxn ang="0">
                    <a:pos x="23" y="8"/>
                  </a:cxn>
                  <a:cxn ang="0">
                    <a:pos x="28" y="25"/>
                  </a:cxn>
                  <a:cxn ang="0">
                    <a:pos x="20" y="42"/>
                  </a:cxn>
                  <a:cxn ang="0">
                    <a:pos x="30" y="59"/>
                  </a:cxn>
                  <a:cxn ang="0">
                    <a:pos x="30" y="58"/>
                  </a:cxn>
                  <a:cxn ang="0">
                    <a:pos x="34" y="55"/>
                  </a:cxn>
                  <a:cxn ang="0">
                    <a:pos x="43" y="64"/>
                  </a:cxn>
                  <a:cxn ang="0">
                    <a:pos x="46" y="61"/>
                  </a:cxn>
                  <a:cxn ang="0">
                    <a:pos x="49" y="62"/>
                  </a:cxn>
                  <a:cxn ang="0">
                    <a:pos x="46" y="66"/>
                  </a:cxn>
                  <a:cxn ang="0">
                    <a:pos x="49" y="66"/>
                  </a:cxn>
                  <a:cxn ang="0">
                    <a:pos x="54" y="71"/>
                  </a:cxn>
                  <a:cxn ang="0">
                    <a:pos x="54" y="74"/>
                  </a:cxn>
                  <a:cxn ang="0">
                    <a:pos x="53" y="76"/>
                  </a:cxn>
                  <a:cxn ang="0">
                    <a:pos x="51" y="73"/>
                  </a:cxn>
                  <a:cxn ang="0">
                    <a:pos x="36" y="61"/>
                  </a:cxn>
                  <a:cxn ang="0">
                    <a:pos x="37" y="69"/>
                  </a:cxn>
                  <a:cxn ang="0">
                    <a:pos x="25" y="60"/>
                  </a:cxn>
                  <a:cxn ang="0">
                    <a:pos x="19" y="62"/>
                  </a:cxn>
                  <a:cxn ang="0">
                    <a:pos x="13" y="57"/>
                  </a:cxn>
                  <a:cxn ang="0">
                    <a:pos x="15" y="53"/>
                  </a:cxn>
                  <a:cxn ang="0">
                    <a:pos x="15" y="49"/>
                  </a:cxn>
                  <a:cxn ang="0">
                    <a:pos x="13" y="49"/>
                  </a:cxn>
                  <a:cxn ang="0">
                    <a:pos x="10" y="51"/>
                  </a:cxn>
                  <a:cxn ang="0">
                    <a:pos x="1" y="44"/>
                  </a:cxn>
                  <a:cxn ang="0">
                    <a:pos x="4" y="31"/>
                  </a:cxn>
                </a:cxnLst>
                <a:rect l="0" t="0" r="r" b="b"/>
                <a:pathLst>
                  <a:path w="54" h="76">
                    <a:moveTo>
                      <a:pt x="4" y="31"/>
                    </a:moveTo>
                    <a:cubicBezTo>
                      <a:pt x="6" y="28"/>
                      <a:pt x="6" y="23"/>
                      <a:pt x="6" y="20"/>
                    </a:cubicBezTo>
                    <a:cubicBezTo>
                      <a:pt x="7" y="15"/>
                      <a:pt x="5" y="12"/>
                      <a:pt x="5" y="7"/>
                    </a:cubicBezTo>
                    <a:cubicBezTo>
                      <a:pt x="5" y="3"/>
                      <a:pt x="6" y="0"/>
                      <a:pt x="9" y="0"/>
                    </a:cubicBezTo>
                    <a:cubicBezTo>
                      <a:pt x="13" y="0"/>
                      <a:pt x="12" y="7"/>
                      <a:pt x="16" y="7"/>
                    </a:cubicBezTo>
                    <a:cubicBezTo>
                      <a:pt x="18" y="7"/>
                      <a:pt x="20" y="4"/>
                      <a:pt x="21" y="3"/>
                    </a:cubicBezTo>
                    <a:cubicBezTo>
                      <a:pt x="21" y="3"/>
                      <a:pt x="22" y="4"/>
                      <a:pt x="22" y="5"/>
                    </a:cubicBezTo>
                    <a:cubicBezTo>
                      <a:pt x="22" y="6"/>
                      <a:pt x="23" y="7"/>
                      <a:pt x="23" y="8"/>
                    </a:cubicBezTo>
                    <a:cubicBezTo>
                      <a:pt x="23" y="13"/>
                      <a:pt x="28" y="18"/>
                      <a:pt x="28" y="25"/>
                    </a:cubicBezTo>
                    <a:cubicBezTo>
                      <a:pt x="28" y="33"/>
                      <a:pt x="20" y="34"/>
                      <a:pt x="20" y="42"/>
                    </a:cubicBezTo>
                    <a:cubicBezTo>
                      <a:pt x="20" y="48"/>
                      <a:pt x="26" y="57"/>
                      <a:pt x="30" y="59"/>
                    </a:cubicBezTo>
                    <a:cubicBezTo>
                      <a:pt x="30" y="59"/>
                      <a:pt x="30" y="58"/>
                      <a:pt x="30" y="58"/>
                    </a:cubicBezTo>
                    <a:cubicBezTo>
                      <a:pt x="30" y="56"/>
                      <a:pt x="32" y="54"/>
                      <a:pt x="34" y="55"/>
                    </a:cubicBezTo>
                    <a:cubicBezTo>
                      <a:pt x="39" y="55"/>
                      <a:pt x="40" y="63"/>
                      <a:pt x="43" y="64"/>
                    </a:cubicBezTo>
                    <a:cubicBezTo>
                      <a:pt x="44" y="64"/>
                      <a:pt x="45" y="61"/>
                      <a:pt x="46" y="61"/>
                    </a:cubicBezTo>
                    <a:cubicBezTo>
                      <a:pt x="47" y="61"/>
                      <a:pt x="48" y="62"/>
                      <a:pt x="49" y="62"/>
                    </a:cubicBezTo>
                    <a:cubicBezTo>
                      <a:pt x="48" y="64"/>
                      <a:pt x="46" y="64"/>
                      <a:pt x="46" y="66"/>
                    </a:cubicBezTo>
                    <a:cubicBezTo>
                      <a:pt x="46" y="67"/>
                      <a:pt x="48" y="67"/>
                      <a:pt x="49" y="66"/>
                    </a:cubicBezTo>
                    <a:cubicBezTo>
                      <a:pt x="49" y="69"/>
                      <a:pt x="51" y="71"/>
                      <a:pt x="54" y="71"/>
                    </a:cubicBezTo>
                    <a:cubicBezTo>
                      <a:pt x="54" y="72"/>
                      <a:pt x="54" y="73"/>
                      <a:pt x="54" y="74"/>
                    </a:cubicBezTo>
                    <a:cubicBezTo>
                      <a:pt x="54" y="75"/>
                      <a:pt x="53" y="76"/>
                      <a:pt x="53" y="76"/>
                    </a:cubicBezTo>
                    <a:cubicBezTo>
                      <a:pt x="51" y="76"/>
                      <a:pt x="51" y="74"/>
                      <a:pt x="51" y="73"/>
                    </a:cubicBezTo>
                    <a:cubicBezTo>
                      <a:pt x="48" y="69"/>
                      <a:pt x="39" y="65"/>
                      <a:pt x="36" y="61"/>
                    </a:cubicBezTo>
                    <a:cubicBezTo>
                      <a:pt x="34" y="64"/>
                      <a:pt x="35" y="66"/>
                      <a:pt x="37" y="69"/>
                    </a:cubicBezTo>
                    <a:cubicBezTo>
                      <a:pt x="31" y="69"/>
                      <a:pt x="31" y="60"/>
                      <a:pt x="25" y="60"/>
                    </a:cubicBezTo>
                    <a:cubicBezTo>
                      <a:pt x="23" y="60"/>
                      <a:pt x="21" y="62"/>
                      <a:pt x="19" y="62"/>
                    </a:cubicBezTo>
                    <a:cubicBezTo>
                      <a:pt x="16" y="62"/>
                      <a:pt x="13" y="59"/>
                      <a:pt x="13" y="57"/>
                    </a:cubicBezTo>
                    <a:cubicBezTo>
                      <a:pt x="13" y="55"/>
                      <a:pt x="14" y="53"/>
                      <a:pt x="15" y="53"/>
                    </a:cubicBezTo>
                    <a:cubicBezTo>
                      <a:pt x="15" y="49"/>
                      <a:pt x="15" y="49"/>
                      <a:pt x="15" y="49"/>
                    </a:cubicBezTo>
                    <a:cubicBezTo>
                      <a:pt x="13" y="49"/>
                      <a:pt x="13" y="49"/>
                      <a:pt x="13" y="49"/>
                    </a:cubicBezTo>
                    <a:cubicBezTo>
                      <a:pt x="12" y="50"/>
                      <a:pt x="11" y="51"/>
                      <a:pt x="10" y="51"/>
                    </a:cubicBezTo>
                    <a:cubicBezTo>
                      <a:pt x="8" y="51"/>
                      <a:pt x="1" y="47"/>
                      <a:pt x="1" y="44"/>
                    </a:cubicBezTo>
                    <a:cubicBezTo>
                      <a:pt x="1" y="38"/>
                      <a:pt x="0" y="30"/>
                      <a:pt x="4" y="3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33" name="Freeform 122"/>
              <p:cNvSpPr/>
              <p:nvPr/>
            </p:nvSpPr>
            <p:spPr bwMode="auto">
              <a:xfrm>
                <a:off x="6457950" y="2665413"/>
                <a:ext cx="23813" cy="41275"/>
              </a:xfrm>
              <a:custGeom>
                <a:avLst/>
                <a:gdLst/>
                <a:ahLst/>
                <a:cxnLst>
                  <a:cxn ang="0">
                    <a:pos x="16" y="20"/>
                  </a:cxn>
                  <a:cxn ang="0">
                    <a:pos x="10" y="20"/>
                  </a:cxn>
                  <a:cxn ang="0">
                    <a:pos x="14" y="28"/>
                  </a:cxn>
                  <a:cxn ang="0">
                    <a:pos x="14" y="30"/>
                  </a:cxn>
                  <a:cxn ang="0">
                    <a:pos x="10" y="30"/>
                  </a:cxn>
                  <a:cxn ang="0">
                    <a:pos x="8" y="25"/>
                  </a:cxn>
                  <a:cxn ang="0">
                    <a:pos x="8" y="23"/>
                  </a:cxn>
                  <a:cxn ang="0">
                    <a:pos x="2" y="17"/>
                  </a:cxn>
                  <a:cxn ang="0">
                    <a:pos x="2" y="15"/>
                  </a:cxn>
                  <a:cxn ang="0">
                    <a:pos x="8" y="15"/>
                  </a:cxn>
                  <a:cxn ang="0">
                    <a:pos x="10" y="13"/>
                  </a:cxn>
                  <a:cxn ang="0">
                    <a:pos x="0" y="2"/>
                  </a:cxn>
                  <a:cxn ang="0">
                    <a:pos x="4" y="0"/>
                  </a:cxn>
                  <a:cxn ang="0">
                    <a:pos x="13" y="2"/>
                  </a:cxn>
                  <a:cxn ang="0">
                    <a:pos x="13" y="6"/>
                  </a:cxn>
                  <a:cxn ang="0">
                    <a:pos x="15" y="6"/>
                  </a:cxn>
                  <a:cxn ang="0">
                    <a:pos x="15" y="12"/>
                  </a:cxn>
                  <a:cxn ang="0">
                    <a:pos x="18" y="15"/>
                  </a:cxn>
                  <a:cxn ang="0">
                    <a:pos x="16" y="20"/>
                  </a:cxn>
                </a:cxnLst>
                <a:rect l="0" t="0" r="r" b="b"/>
                <a:pathLst>
                  <a:path w="18" h="30">
                    <a:moveTo>
                      <a:pt x="16" y="20"/>
                    </a:moveTo>
                    <a:cubicBezTo>
                      <a:pt x="10" y="20"/>
                      <a:pt x="10" y="20"/>
                      <a:pt x="10" y="20"/>
                    </a:cubicBezTo>
                    <a:cubicBezTo>
                      <a:pt x="11" y="23"/>
                      <a:pt x="12" y="27"/>
                      <a:pt x="14" y="28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3" y="30"/>
                      <a:pt x="11" y="30"/>
                      <a:pt x="10" y="30"/>
                    </a:cubicBezTo>
                    <a:cubicBezTo>
                      <a:pt x="7" y="30"/>
                      <a:pt x="7" y="27"/>
                      <a:pt x="8" y="25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5" y="23"/>
                      <a:pt x="3" y="19"/>
                      <a:pt x="2" y="17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4" y="15"/>
                      <a:pt x="7" y="15"/>
                      <a:pt x="8" y="15"/>
                    </a:cubicBezTo>
                    <a:cubicBezTo>
                      <a:pt x="8" y="15"/>
                      <a:pt x="10" y="14"/>
                      <a:pt x="10" y="13"/>
                    </a:cubicBezTo>
                    <a:cubicBezTo>
                      <a:pt x="10" y="8"/>
                      <a:pt x="1" y="5"/>
                      <a:pt x="0" y="2"/>
                    </a:cubicBezTo>
                    <a:cubicBezTo>
                      <a:pt x="1" y="1"/>
                      <a:pt x="3" y="0"/>
                      <a:pt x="4" y="0"/>
                    </a:cubicBezTo>
                    <a:cubicBezTo>
                      <a:pt x="7" y="0"/>
                      <a:pt x="9" y="2"/>
                      <a:pt x="13" y="2"/>
                    </a:cubicBezTo>
                    <a:cubicBezTo>
                      <a:pt x="13" y="3"/>
                      <a:pt x="13" y="5"/>
                      <a:pt x="13" y="6"/>
                    </a:cubicBezTo>
                    <a:cubicBezTo>
                      <a:pt x="13" y="6"/>
                      <a:pt x="14" y="6"/>
                      <a:pt x="15" y="6"/>
                    </a:cubicBezTo>
                    <a:cubicBezTo>
                      <a:pt x="15" y="8"/>
                      <a:pt x="15" y="12"/>
                      <a:pt x="15" y="12"/>
                    </a:cubicBezTo>
                    <a:cubicBezTo>
                      <a:pt x="15" y="12"/>
                      <a:pt x="18" y="15"/>
                      <a:pt x="18" y="15"/>
                    </a:cubicBezTo>
                    <a:cubicBezTo>
                      <a:pt x="18" y="18"/>
                      <a:pt x="17" y="19"/>
                      <a:pt x="16" y="2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34" name="Freeform 123"/>
              <p:cNvSpPr/>
              <p:nvPr/>
            </p:nvSpPr>
            <p:spPr bwMode="auto">
              <a:xfrm>
                <a:off x="6423025" y="2676525"/>
                <a:ext cx="19050" cy="25400"/>
              </a:xfrm>
              <a:custGeom>
                <a:avLst/>
                <a:gdLst/>
                <a:ahLst/>
                <a:cxnLst>
                  <a:cxn ang="0">
                    <a:pos x="3" y="1"/>
                  </a:cxn>
                  <a:cxn ang="0">
                    <a:pos x="14" y="7"/>
                  </a:cxn>
                  <a:cxn ang="0">
                    <a:pos x="1" y="19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5" y="2"/>
                  </a:cxn>
                  <a:cxn ang="0">
                    <a:pos x="3" y="1"/>
                  </a:cxn>
                </a:cxnLst>
                <a:rect l="0" t="0" r="r" b="b"/>
                <a:pathLst>
                  <a:path w="14" h="19">
                    <a:moveTo>
                      <a:pt x="3" y="1"/>
                    </a:moveTo>
                    <a:cubicBezTo>
                      <a:pt x="4" y="3"/>
                      <a:pt x="14" y="4"/>
                      <a:pt x="14" y="7"/>
                    </a:cubicBezTo>
                    <a:cubicBezTo>
                      <a:pt x="14" y="14"/>
                      <a:pt x="5" y="17"/>
                      <a:pt x="1" y="19"/>
                    </a:cubicBezTo>
                    <a:cubicBezTo>
                      <a:pt x="1" y="13"/>
                      <a:pt x="0" y="6"/>
                      <a:pt x="0" y="2"/>
                    </a:cubicBezTo>
                    <a:cubicBezTo>
                      <a:pt x="0" y="1"/>
                      <a:pt x="2" y="0"/>
                      <a:pt x="2" y="0"/>
                    </a:cubicBezTo>
                    <a:cubicBezTo>
                      <a:pt x="3" y="0"/>
                      <a:pt x="4" y="2"/>
                      <a:pt x="5" y="2"/>
                    </a:cubicBez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35" name="Freeform 124"/>
              <p:cNvSpPr/>
              <p:nvPr/>
            </p:nvSpPr>
            <p:spPr bwMode="auto">
              <a:xfrm>
                <a:off x="6432550" y="2692400"/>
                <a:ext cx="19050" cy="31750"/>
              </a:xfrm>
              <a:custGeom>
                <a:avLst/>
                <a:gdLst/>
                <a:ahLst/>
                <a:cxnLst>
                  <a:cxn ang="0">
                    <a:pos x="14" y="5"/>
                  </a:cxn>
                  <a:cxn ang="0">
                    <a:pos x="9" y="17"/>
                  </a:cxn>
                  <a:cxn ang="0">
                    <a:pos x="11" y="22"/>
                  </a:cxn>
                  <a:cxn ang="0">
                    <a:pos x="9" y="24"/>
                  </a:cxn>
                  <a:cxn ang="0">
                    <a:pos x="0" y="14"/>
                  </a:cxn>
                  <a:cxn ang="0">
                    <a:pos x="4" y="12"/>
                  </a:cxn>
                  <a:cxn ang="0">
                    <a:pos x="8" y="1"/>
                  </a:cxn>
                  <a:cxn ang="0">
                    <a:pos x="14" y="5"/>
                  </a:cxn>
                </a:cxnLst>
                <a:rect l="0" t="0" r="r" b="b"/>
                <a:pathLst>
                  <a:path w="14" h="24">
                    <a:moveTo>
                      <a:pt x="14" y="5"/>
                    </a:moveTo>
                    <a:cubicBezTo>
                      <a:pt x="14" y="10"/>
                      <a:pt x="10" y="13"/>
                      <a:pt x="9" y="17"/>
                    </a:cubicBezTo>
                    <a:cubicBezTo>
                      <a:pt x="9" y="21"/>
                      <a:pt x="11" y="20"/>
                      <a:pt x="11" y="22"/>
                    </a:cubicBezTo>
                    <a:cubicBezTo>
                      <a:pt x="11" y="23"/>
                      <a:pt x="10" y="24"/>
                      <a:pt x="9" y="24"/>
                    </a:cubicBezTo>
                    <a:cubicBezTo>
                      <a:pt x="7" y="24"/>
                      <a:pt x="0" y="17"/>
                      <a:pt x="0" y="14"/>
                    </a:cubicBezTo>
                    <a:cubicBezTo>
                      <a:pt x="0" y="13"/>
                      <a:pt x="3" y="12"/>
                      <a:pt x="4" y="12"/>
                    </a:cubicBezTo>
                    <a:cubicBezTo>
                      <a:pt x="4" y="11"/>
                      <a:pt x="6" y="1"/>
                      <a:pt x="8" y="1"/>
                    </a:cubicBezTo>
                    <a:cubicBezTo>
                      <a:pt x="12" y="0"/>
                      <a:pt x="14" y="3"/>
                      <a:pt x="14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36" name="Freeform 125"/>
              <p:cNvSpPr/>
              <p:nvPr/>
            </p:nvSpPr>
            <p:spPr bwMode="auto">
              <a:xfrm>
                <a:off x="6450013" y="2693988"/>
                <a:ext cx="7938" cy="20638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2" y="15"/>
                  </a:cxn>
                  <a:cxn ang="0">
                    <a:pos x="0" y="15"/>
                  </a:cxn>
                  <a:cxn ang="0">
                    <a:pos x="4" y="0"/>
                  </a:cxn>
                  <a:cxn ang="0">
                    <a:pos x="7" y="0"/>
                  </a:cxn>
                </a:cxnLst>
                <a:rect l="0" t="0" r="r" b="b"/>
                <a:pathLst>
                  <a:path w="7" h="15">
                    <a:moveTo>
                      <a:pt x="7" y="0"/>
                    </a:moveTo>
                    <a:cubicBezTo>
                      <a:pt x="7" y="7"/>
                      <a:pt x="2" y="9"/>
                      <a:pt x="2" y="15"/>
                    </a:cubicBezTo>
                    <a:cubicBezTo>
                      <a:pt x="2" y="15"/>
                      <a:pt x="0" y="15"/>
                      <a:pt x="0" y="15"/>
                    </a:cubicBezTo>
                    <a:cubicBezTo>
                      <a:pt x="1" y="10"/>
                      <a:pt x="4" y="7"/>
                      <a:pt x="4" y="0"/>
                    </a:cubicBezTo>
                    <a:cubicBezTo>
                      <a:pt x="5" y="0"/>
                      <a:pt x="6" y="0"/>
                      <a:pt x="7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37" name="Freeform 126"/>
              <p:cNvSpPr/>
              <p:nvPr/>
            </p:nvSpPr>
            <p:spPr bwMode="auto">
              <a:xfrm>
                <a:off x="6454775" y="2706688"/>
                <a:ext cx="11113" cy="11113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2" y="8"/>
                  </a:cxn>
                  <a:cxn ang="0">
                    <a:pos x="0" y="6"/>
                  </a:cxn>
                  <a:cxn ang="0">
                    <a:pos x="3" y="0"/>
                  </a:cxn>
                  <a:cxn ang="0">
                    <a:pos x="8" y="0"/>
                  </a:cxn>
                </a:cxnLst>
                <a:rect l="0" t="0" r="r" b="b"/>
                <a:pathLst>
                  <a:path w="8" h="8">
                    <a:moveTo>
                      <a:pt x="8" y="0"/>
                    </a:moveTo>
                    <a:cubicBezTo>
                      <a:pt x="8" y="4"/>
                      <a:pt x="6" y="8"/>
                      <a:pt x="2" y="8"/>
                    </a:cubicBezTo>
                    <a:cubicBezTo>
                      <a:pt x="1" y="8"/>
                      <a:pt x="0" y="6"/>
                      <a:pt x="0" y="6"/>
                    </a:cubicBezTo>
                    <a:cubicBezTo>
                      <a:pt x="0" y="3"/>
                      <a:pt x="2" y="2"/>
                      <a:pt x="3" y="0"/>
                    </a:cubicBezTo>
                    <a:cubicBezTo>
                      <a:pt x="5" y="1"/>
                      <a:pt x="7" y="1"/>
                      <a:pt x="8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38" name="Freeform 127"/>
              <p:cNvSpPr/>
              <p:nvPr/>
            </p:nvSpPr>
            <p:spPr bwMode="auto">
              <a:xfrm>
                <a:off x="6442075" y="2665413"/>
                <a:ext cx="12700" cy="17463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0" y="0"/>
                  </a:cxn>
                  <a:cxn ang="0">
                    <a:pos x="4" y="0"/>
                  </a:cxn>
                  <a:cxn ang="0">
                    <a:pos x="10" y="10"/>
                  </a:cxn>
                  <a:cxn ang="0">
                    <a:pos x="6" y="6"/>
                  </a:cxn>
                  <a:cxn ang="0">
                    <a:pos x="0" y="6"/>
                  </a:cxn>
                </a:cxnLst>
                <a:rect l="0" t="0" r="r" b="b"/>
                <a:pathLst>
                  <a:path w="10" h="12">
                    <a:moveTo>
                      <a:pt x="0" y="6"/>
                    </a:moveTo>
                    <a:cubicBezTo>
                      <a:pt x="0" y="3"/>
                      <a:pt x="0" y="2"/>
                      <a:pt x="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4"/>
                      <a:pt x="10" y="5"/>
                      <a:pt x="10" y="10"/>
                    </a:cubicBezTo>
                    <a:cubicBezTo>
                      <a:pt x="10" y="12"/>
                      <a:pt x="6" y="8"/>
                      <a:pt x="6" y="6"/>
                    </a:cubicBezTo>
                    <a:cubicBezTo>
                      <a:pt x="4" y="5"/>
                      <a:pt x="2" y="6"/>
                      <a:pt x="0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39" name="Freeform 128"/>
              <p:cNvSpPr/>
              <p:nvPr/>
            </p:nvSpPr>
            <p:spPr bwMode="auto">
              <a:xfrm>
                <a:off x="6397625" y="2649538"/>
                <a:ext cx="19050" cy="20638"/>
              </a:xfrm>
              <a:custGeom>
                <a:avLst/>
                <a:gdLst/>
                <a:ahLst/>
                <a:cxnLst>
                  <a:cxn ang="0">
                    <a:pos x="11" y="15"/>
                  </a:cxn>
                  <a:cxn ang="0">
                    <a:pos x="0" y="0"/>
                  </a:cxn>
                  <a:cxn ang="0">
                    <a:pos x="4" y="0"/>
                  </a:cxn>
                  <a:cxn ang="0">
                    <a:pos x="14" y="7"/>
                  </a:cxn>
                  <a:cxn ang="0">
                    <a:pos x="11" y="15"/>
                  </a:cxn>
                </a:cxnLst>
                <a:rect l="0" t="0" r="r" b="b"/>
                <a:pathLst>
                  <a:path w="15" h="15">
                    <a:moveTo>
                      <a:pt x="11" y="15"/>
                    </a:moveTo>
                    <a:cubicBezTo>
                      <a:pt x="9" y="15"/>
                      <a:pt x="0" y="0"/>
                      <a:pt x="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8" y="3"/>
                      <a:pt x="13" y="2"/>
                      <a:pt x="14" y="7"/>
                    </a:cubicBezTo>
                    <a:cubicBezTo>
                      <a:pt x="15" y="10"/>
                      <a:pt x="13" y="15"/>
                      <a:pt x="11" y="1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40" name="Freeform 129"/>
              <p:cNvSpPr/>
              <p:nvPr/>
            </p:nvSpPr>
            <p:spPr bwMode="auto">
              <a:xfrm>
                <a:off x="6416675" y="2652713"/>
                <a:ext cx="6350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" y="1"/>
                  </a:cxn>
                  <a:cxn ang="0">
                    <a:pos x="0" y="0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cubicBezTo>
                      <a:pt x="1" y="1"/>
                      <a:pt x="3" y="1"/>
                      <a:pt x="4" y="1"/>
                    </a:cubicBezTo>
                    <a:cubicBezTo>
                      <a:pt x="3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41" name="Freeform 130"/>
              <p:cNvSpPr/>
              <p:nvPr/>
            </p:nvSpPr>
            <p:spPr bwMode="auto">
              <a:xfrm>
                <a:off x="6388100" y="2441575"/>
                <a:ext cx="36513" cy="50800"/>
              </a:xfrm>
              <a:custGeom>
                <a:avLst/>
                <a:gdLst/>
                <a:ahLst/>
                <a:cxnLst>
                  <a:cxn ang="0">
                    <a:pos x="8" y="39"/>
                  </a:cxn>
                  <a:cxn ang="0">
                    <a:pos x="1" y="26"/>
                  </a:cxn>
                  <a:cxn ang="0">
                    <a:pos x="16" y="0"/>
                  </a:cxn>
                  <a:cxn ang="0">
                    <a:pos x="8" y="39"/>
                  </a:cxn>
                </a:cxnLst>
                <a:rect l="0" t="0" r="r" b="b"/>
                <a:pathLst>
                  <a:path w="27" h="39">
                    <a:moveTo>
                      <a:pt x="8" y="39"/>
                    </a:moveTo>
                    <a:cubicBezTo>
                      <a:pt x="0" y="39"/>
                      <a:pt x="1" y="33"/>
                      <a:pt x="1" y="26"/>
                    </a:cubicBezTo>
                    <a:cubicBezTo>
                      <a:pt x="1" y="17"/>
                      <a:pt x="10" y="0"/>
                      <a:pt x="16" y="0"/>
                    </a:cubicBezTo>
                    <a:cubicBezTo>
                      <a:pt x="27" y="0"/>
                      <a:pt x="18" y="39"/>
                      <a:pt x="8" y="3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42" name="Freeform 131"/>
              <p:cNvSpPr/>
              <p:nvPr/>
            </p:nvSpPr>
            <p:spPr bwMode="auto">
              <a:xfrm>
                <a:off x="6194425" y="2532063"/>
                <a:ext cx="41275" cy="34925"/>
              </a:xfrm>
              <a:custGeom>
                <a:avLst/>
                <a:gdLst/>
                <a:ahLst/>
                <a:cxnLst>
                  <a:cxn ang="0">
                    <a:pos x="2" y="11"/>
                  </a:cxn>
                  <a:cxn ang="0">
                    <a:pos x="26" y="0"/>
                  </a:cxn>
                  <a:cxn ang="0">
                    <a:pos x="31" y="7"/>
                  </a:cxn>
                  <a:cxn ang="0">
                    <a:pos x="11" y="27"/>
                  </a:cxn>
                  <a:cxn ang="0">
                    <a:pos x="2" y="18"/>
                  </a:cxn>
                  <a:cxn ang="0">
                    <a:pos x="2" y="11"/>
                  </a:cxn>
                </a:cxnLst>
                <a:rect l="0" t="0" r="r" b="b"/>
                <a:pathLst>
                  <a:path w="31" h="27">
                    <a:moveTo>
                      <a:pt x="2" y="11"/>
                    </a:moveTo>
                    <a:cubicBezTo>
                      <a:pt x="5" y="11"/>
                      <a:pt x="20" y="0"/>
                      <a:pt x="26" y="0"/>
                    </a:cubicBezTo>
                    <a:cubicBezTo>
                      <a:pt x="28" y="0"/>
                      <a:pt x="31" y="4"/>
                      <a:pt x="31" y="7"/>
                    </a:cubicBezTo>
                    <a:cubicBezTo>
                      <a:pt x="31" y="13"/>
                      <a:pt x="18" y="27"/>
                      <a:pt x="11" y="27"/>
                    </a:cubicBezTo>
                    <a:cubicBezTo>
                      <a:pt x="5" y="27"/>
                      <a:pt x="2" y="24"/>
                      <a:pt x="2" y="18"/>
                    </a:cubicBezTo>
                    <a:cubicBezTo>
                      <a:pt x="2" y="15"/>
                      <a:pt x="0" y="11"/>
                      <a:pt x="2" y="1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43" name="Freeform 132"/>
              <p:cNvSpPr/>
              <p:nvPr/>
            </p:nvSpPr>
            <p:spPr bwMode="auto">
              <a:xfrm>
                <a:off x="6015038" y="2476500"/>
                <a:ext cx="195263" cy="374650"/>
              </a:xfrm>
              <a:custGeom>
                <a:avLst/>
                <a:gdLst/>
                <a:ahLst/>
                <a:cxnLst>
                  <a:cxn ang="0">
                    <a:pos x="12" y="172"/>
                  </a:cxn>
                  <a:cxn ang="0">
                    <a:pos x="21" y="152"/>
                  </a:cxn>
                  <a:cxn ang="0">
                    <a:pos x="25" y="147"/>
                  </a:cxn>
                  <a:cxn ang="0">
                    <a:pos x="15" y="119"/>
                  </a:cxn>
                  <a:cxn ang="0">
                    <a:pos x="8" y="109"/>
                  </a:cxn>
                  <a:cxn ang="0">
                    <a:pos x="8" y="105"/>
                  </a:cxn>
                  <a:cxn ang="0">
                    <a:pos x="8" y="106"/>
                  </a:cxn>
                  <a:cxn ang="0">
                    <a:pos x="12" y="96"/>
                  </a:cxn>
                  <a:cxn ang="0">
                    <a:pos x="9" y="77"/>
                  </a:cxn>
                  <a:cxn ang="0">
                    <a:pos x="0" y="65"/>
                  </a:cxn>
                  <a:cxn ang="0">
                    <a:pos x="8" y="47"/>
                  </a:cxn>
                  <a:cxn ang="0">
                    <a:pos x="19" y="43"/>
                  </a:cxn>
                  <a:cxn ang="0">
                    <a:pos x="45" y="19"/>
                  </a:cxn>
                  <a:cxn ang="0">
                    <a:pos x="47" y="19"/>
                  </a:cxn>
                  <a:cxn ang="0">
                    <a:pos x="50" y="24"/>
                  </a:cxn>
                  <a:cxn ang="0">
                    <a:pos x="52" y="20"/>
                  </a:cxn>
                  <a:cxn ang="0">
                    <a:pos x="52" y="9"/>
                  </a:cxn>
                  <a:cxn ang="0">
                    <a:pos x="64" y="6"/>
                  </a:cxn>
                  <a:cxn ang="0">
                    <a:pos x="78" y="6"/>
                  </a:cxn>
                  <a:cxn ang="0">
                    <a:pos x="96" y="0"/>
                  </a:cxn>
                  <a:cxn ang="0">
                    <a:pos x="115" y="5"/>
                  </a:cxn>
                  <a:cxn ang="0">
                    <a:pos x="130" y="22"/>
                  </a:cxn>
                  <a:cxn ang="0">
                    <a:pos x="100" y="58"/>
                  </a:cxn>
                  <a:cxn ang="0">
                    <a:pos x="104" y="64"/>
                  </a:cxn>
                  <a:cxn ang="0">
                    <a:pos x="129" y="93"/>
                  </a:cxn>
                  <a:cxn ang="0">
                    <a:pos x="147" y="134"/>
                  </a:cxn>
                  <a:cxn ang="0">
                    <a:pos x="142" y="156"/>
                  </a:cxn>
                  <a:cxn ang="0">
                    <a:pos x="115" y="170"/>
                  </a:cxn>
                  <a:cxn ang="0">
                    <a:pos x="105" y="180"/>
                  </a:cxn>
                  <a:cxn ang="0">
                    <a:pos x="104" y="176"/>
                  </a:cxn>
                  <a:cxn ang="0">
                    <a:pos x="104" y="181"/>
                  </a:cxn>
                  <a:cxn ang="0">
                    <a:pos x="93" y="192"/>
                  </a:cxn>
                  <a:cxn ang="0">
                    <a:pos x="90" y="183"/>
                  </a:cxn>
                  <a:cxn ang="0">
                    <a:pos x="91" y="177"/>
                  </a:cxn>
                  <a:cxn ang="0">
                    <a:pos x="88" y="170"/>
                  </a:cxn>
                  <a:cxn ang="0">
                    <a:pos x="73" y="161"/>
                  </a:cxn>
                  <a:cxn ang="0">
                    <a:pos x="63" y="149"/>
                  </a:cxn>
                  <a:cxn ang="0">
                    <a:pos x="43" y="141"/>
                  </a:cxn>
                  <a:cxn ang="0">
                    <a:pos x="41" y="135"/>
                  </a:cxn>
                  <a:cxn ang="0">
                    <a:pos x="30" y="129"/>
                  </a:cxn>
                  <a:cxn ang="0">
                    <a:pos x="27" y="134"/>
                  </a:cxn>
                  <a:cxn ang="0">
                    <a:pos x="29" y="142"/>
                  </a:cxn>
                  <a:cxn ang="0">
                    <a:pos x="16" y="171"/>
                  </a:cxn>
                  <a:cxn ang="0">
                    <a:pos x="31" y="192"/>
                  </a:cxn>
                  <a:cxn ang="0">
                    <a:pos x="30" y="192"/>
                  </a:cxn>
                  <a:cxn ang="0">
                    <a:pos x="35" y="206"/>
                  </a:cxn>
                  <a:cxn ang="0">
                    <a:pos x="73" y="243"/>
                  </a:cxn>
                  <a:cxn ang="0">
                    <a:pos x="71" y="251"/>
                  </a:cxn>
                  <a:cxn ang="0">
                    <a:pos x="80" y="267"/>
                  </a:cxn>
                  <a:cxn ang="0">
                    <a:pos x="84" y="280"/>
                  </a:cxn>
                  <a:cxn ang="0">
                    <a:pos x="78" y="280"/>
                  </a:cxn>
                  <a:cxn ang="0">
                    <a:pos x="75" y="282"/>
                  </a:cxn>
                  <a:cxn ang="0">
                    <a:pos x="68" y="278"/>
                  </a:cxn>
                  <a:cxn ang="0">
                    <a:pos x="37" y="246"/>
                  </a:cxn>
                  <a:cxn ang="0">
                    <a:pos x="27" y="214"/>
                  </a:cxn>
                  <a:cxn ang="0">
                    <a:pos x="14" y="192"/>
                  </a:cxn>
                  <a:cxn ang="0">
                    <a:pos x="8" y="192"/>
                  </a:cxn>
                  <a:cxn ang="0">
                    <a:pos x="8" y="189"/>
                  </a:cxn>
                  <a:cxn ang="0">
                    <a:pos x="10" y="172"/>
                  </a:cxn>
                  <a:cxn ang="0">
                    <a:pos x="11" y="172"/>
                  </a:cxn>
                  <a:cxn ang="0">
                    <a:pos x="12" y="172"/>
                  </a:cxn>
                </a:cxnLst>
                <a:rect l="0" t="0" r="r" b="b"/>
                <a:pathLst>
                  <a:path w="147" h="282">
                    <a:moveTo>
                      <a:pt x="12" y="172"/>
                    </a:moveTo>
                    <a:cubicBezTo>
                      <a:pt x="16" y="165"/>
                      <a:pt x="17" y="160"/>
                      <a:pt x="21" y="152"/>
                    </a:cubicBezTo>
                    <a:cubicBezTo>
                      <a:pt x="22" y="150"/>
                      <a:pt x="25" y="149"/>
                      <a:pt x="25" y="147"/>
                    </a:cubicBezTo>
                    <a:cubicBezTo>
                      <a:pt x="25" y="143"/>
                      <a:pt x="19" y="123"/>
                      <a:pt x="15" y="119"/>
                    </a:cubicBezTo>
                    <a:cubicBezTo>
                      <a:pt x="12" y="116"/>
                      <a:pt x="8" y="114"/>
                      <a:pt x="8" y="109"/>
                    </a:cubicBezTo>
                    <a:cubicBezTo>
                      <a:pt x="8" y="108"/>
                      <a:pt x="8" y="107"/>
                      <a:pt x="8" y="105"/>
                    </a:cubicBezTo>
                    <a:cubicBezTo>
                      <a:pt x="8" y="106"/>
                      <a:pt x="8" y="106"/>
                      <a:pt x="8" y="106"/>
                    </a:cubicBezTo>
                    <a:cubicBezTo>
                      <a:pt x="9" y="105"/>
                      <a:pt x="12" y="100"/>
                      <a:pt x="12" y="96"/>
                    </a:cubicBezTo>
                    <a:cubicBezTo>
                      <a:pt x="12" y="91"/>
                      <a:pt x="12" y="82"/>
                      <a:pt x="9" y="77"/>
                    </a:cubicBezTo>
                    <a:cubicBezTo>
                      <a:pt x="6" y="73"/>
                      <a:pt x="0" y="73"/>
                      <a:pt x="0" y="65"/>
                    </a:cubicBezTo>
                    <a:cubicBezTo>
                      <a:pt x="0" y="57"/>
                      <a:pt x="3" y="51"/>
                      <a:pt x="8" y="47"/>
                    </a:cubicBezTo>
                    <a:cubicBezTo>
                      <a:pt x="10" y="44"/>
                      <a:pt x="15" y="45"/>
                      <a:pt x="19" y="43"/>
                    </a:cubicBezTo>
                    <a:cubicBezTo>
                      <a:pt x="29" y="36"/>
                      <a:pt x="36" y="33"/>
                      <a:pt x="45" y="19"/>
                    </a:cubicBezTo>
                    <a:cubicBezTo>
                      <a:pt x="47" y="19"/>
                      <a:pt x="47" y="19"/>
                      <a:pt x="47" y="19"/>
                    </a:cubicBezTo>
                    <a:cubicBezTo>
                      <a:pt x="47" y="23"/>
                      <a:pt x="49" y="24"/>
                      <a:pt x="50" y="24"/>
                    </a:cubicBezTo>
                    <a:cubicBezTo>
                      <a:pt x="51" y="24"/>
                      <a:pt x="52" y="22"/>
                      <a:pt x="52" y="20"/>
                    </a:cubicBezTo>
                    <a:cubicBezTo>
                      <a:pt x="52" y="16"/>
                      <a:pt x="52" y="13"/>
                      <a:pt x="52" y="9"/>
                    </a:cubicBezTo>
                    <a:cubicBezTo>
                      <a:pt x="52" y="9"/>
                      <a:pt x="62" y="6"/>
                      <a:pt x="64" y="6"/>
                    </a:cubicBezTo>
                    <a:cubicBezTo>
                      <a:pt x="78" y="6"/>
                      <a:pt x="78" y="6"/>
                      <a:pt x="78" y="6"/>
                    </a:cubicBezTo>
                    <a:cubicBezTo>
                      <a:pt x="84" y="9"/>
                      <a:pt x="89" y="0"/>
                      <a:pt x="96" y="0"/>
                    </a:cubicBezTo>
                    <a:cubicBezTo>
                      <a:pt x="103" y="0"/>
                      <a:pt x="107" y="5"/>
                      <a:pt x="115" y="5"/>
                    </a:cubicBezTo>
                    <a:cubicBezTo>
                      <a:pt x="115" y="16"/>
                      <a:pt x="123" y="20"/>
                      <a:pt x="130" y="22"/>
                    </a:cubicBezTo>
                    <a:cubicBezTo>
                      <a:pt x="121" y="36"/>
                      <a:pt x="100" y="39"/>
                      <a:pt x="100" y="58"/>
                    </a:cubicBezTo>
                    <a:cubicBezTo>
                      <a:pt x="100" y="62"/>
                      <a:pt x="102" y="63"/>
                      <a:pt x="104" y="64"/>
                    </a:cubicBezTo>
                    <a:cubicBezTo>
                      <a:pt x="114" y="74"/>
                      <a:pt x="118" y="86"/>
                      <a:pt x="129" y="93"/>
                    </a:cubicBezTo>
                    <a:cubicBezTo>
                      <a:pt x="140" y="100"/>
                      <a:pt x="147" y="119"/>
                      <a:pt x="147" y="134"/>
                    </a:cubicBezTo>
                    <a:cubicBezTo>
                      <a:pt x="147" y="144"/>
                      <a:pt x="142" y="148"/>
                      <a:pt x="142" y="156"/>
                    </a:cubicBezTo>
                    <a:cubicBezTo>
                      <a:pt x="127" y="160"/>
                      <a:pt x="126" y="164"/>
                      <a:pt x="115" y="170"/>
                    </a:cubicBezTo>
                    <a:cubicBezTo>
                      <a:pt x="109" y="173"/>
                      <a:pt x="110" y="180"/>
                      <a:pt x="105" y="180"/>
                    </a:cubicBezTo>
                    <a:cubicBezTo>
                      <a:pt x="104" y="180"/>
                      <a:pt x="104" y="177"/>
                      <a:pt x="104" y="176"/>
                    </a:cubicBezTo>
                    <a:cubicBezTo>
                      <a:pt x="104" y="179"/>
                      <a:pt x="104" y="180"/>
                      <a:pt x="104" y="181"/>
                    </a:cubicBezTo>
                    <a:cubicBezTo>
                      <a:pt x="104" y="185"/>
                      <a:pt x="95" y="192"/>
                      <a:pt x="93" y="192"/>
                    </a:cubicBezTo>
                    <a:cubicBezTo>
                      <a:pt x="91" y="192"/>
                      <a:pt x="90" y="186"/>
                      <a:pt x="90" y="183"/>
                    </a:cubicBezTo>
                    <a:cubicBezTo>
                      <a:pt x="90" y="179"/>
                      <a:pt x="90" y="178"/>
                      <a:pt x="91" y="177"/>
                    </a:cubicBezTo>
                    <a:cubicBezTo>
                      <a:pt x="90" y="176"/>
                      <a:pt x="89" y="172"/>
                      <a:pt x="88" y="170"/>
                    </a:cubicBezTo>
                    <a:cubicBezTo>
                      <a:pt x="82" y="170"/>
                      <a:pt x="73" y="168"/>
                      <a:pt x="73" y="161"/>
                    </a:cubicBezTo>
                    <a:cubicBezTo>
                      <a:pt x="63" y="161"/>
                      <a:pt x="68" y="155"/>
                      <a:pt x="63" y="149"/>
                    </a:cubicBezTo>
                    <a:cubicBezTo>
                      <a:pt x="56" y="143"/>
                      <a:pt x="50" y="143"/>
                      <a:pt x="43" y="141"/>
                    </a:cubicBezTo>
                    <a:cubicBezTo>
                      <a:pt x="42" y="141"/>
                      <a:pt x="41" y="135"/>
                      <a:pt x="41" y="135"/>
                    </a:cubicBezTo>
                    <a:cubicBezTo>
                      <a:pt x="40" y="130"/>
                      <a:pt x="34" y="129"/>
                      <a:pt x="30" y="129"/>
                    </a:cubicBezTo>
                    <a:cubicBezTo>
                      <a:pt x="26" y="129"/>
                      <a:pt x="27" y="132"/>
                      <a:pt x="27" y="134"/>
                    </a:cubicBezTo>
                    <a:cubicBezTo>
                      <a:pt x="27" y="138"/>
                      <a:pt x="29" y="139"/>
                      <a:pt x="29" y="142"/>
                    </a:cubicBezTo>
                    <a:cubicBezTo>
                      <a:pt x="29" y="156"/>
                      <a:pt x="16" y="159"/>
                      <a:pt x="16" y="171"/>
                    </a:cubicBezTo>
                    <a:cubicBezTo>
                      <a:pt x="16" y="185"/>
                      <a:pt x="31" y="179"/>
                      <a:pt x="31" y="192"/>
                    </a:cubicBezTo>
                    <a:cubicBezTo>
                      <a:pt x="30" y="192"/>
                      <a:pt x="30" y="192"/>
                      <a:pt x="30" y="192"/>
                    </a:cubicBezTo>
                    <a:cubicBezTo>
                      <a:pt x="32" y="195"/>
                      <a:pt x="32" y="203"/>
                      <a:pt x="35" y="206"/>
                    </a:cubicBezTo>
                    <a:cubicBezTo>
                      <a:pt x="47" y="218"/>
                      <a:pt x="73" y="221"/>
                      <a:pt x="73" y="243"/>
                    </a:cubicBezTo>
                    <a:cubicBezTo>
                      <a:pt x="73" y="247"/>
                      <a:pt x="71" y="247"/>
                      <a:pt x="71" y="251"/>
                    </a:cubicBezTo>
                    <a:cubicBezTo>
                      <a:pt x="71" y="259"/>
                      <a:pt x="78" y="262"/>
                      <a:pt x="80" y="267"/>
                    </a:cubicBezTo>
                    <a:cubicBezTo>
                      <a:pt x="82" y="273"/>
                      <a:pt x="82" y="275"/>
                      <a:pt x="84" y="280"/>
                    </a:cubicBezTo>
                    <a:cubicBezTo>
                      <a:pt x="80" y="280"/>
                      <a:pt x="80" y="280"/>
                      <a:pt x="78" y="280"/>
                    </a:cubicBezTo>
                    <a:cubicBezTo>
                      <a:pt x="77" y="280"/>
                      <a:pt x="76" y="282"/>
                      <a:pt x="75" y="282"/>
                    </a:cubicBezTo>
                    <a:cubicBezTo>
                      <a:pt x="71" y="282"/>
                      <a:pt x="70" y="279"/>
                      <a:pt x="68" y="278"/>
                    </a:cubicBezTo>
                    <a:cubicBezTo>
                      <a:pt x="54" y="274"/>
                      <a:pt x="41" y="261"/>
                      <a:pt x="37" y="246"/>
                    </a:cubicBezTo>
                    <a:cubicBezTo>
                      <a:pt x="33" y="233"/>
                      <a:pt x="32" y="224"/>
                      <a:pt x="27" y="214"/>
                    </a:cubicBezTo>
                    <a:cubicBezTo>
                      <a:pt x="24" y="208"/>
                      <a:pt x="21" y="192"/>
                      <a:pt x="14" y="192"/>
                    </a:cubicBezTo>
                    <a:cubicBezTo>
                      <a:pt x="9" y="192"/>
                      <a:pt x="12" y="194"/>
                      <a:pt x="8" y="192"/>
                    </a:cubicBezTo>
                    <a:cubicBezTo>
                      <a:pt x="7" y="192"/>
                      <a:pt x="8" y="190"/>
                      <a:pt x="8" y="189"/>
                    </a:cubicBezTo>
                    <a:cubicBezTo>
                      <a:pt x="8" y="183"/>
                      <a:pt x="9" y="179"/>
                      <a:pt x="10" y="172"/>
                    </a:cubicBezTo>
                    <a:cubicBezTo>
                      <a:pt x="11" y="172"/>
                      <a:pt x="11" y="172"/>
                      <a:pt x="11" y="172"/>
                    </a:cubicBezTo>
                    <a:lnTo>
                      <a:pt x="12" y="17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44" name="Freeform 133"/>
              <p:cNvSpPr/>
              <p:nvPr/>
            </p:nvSpPr>
            <p:spPr bwMode="auto">
              <a:xfrm>
                <a:off x="6142038" y="2898775"/>
                <a:ext cx="26988" cy="25400"/>
              </a:xfrm>
              <a:custGeom>
                <a:avLst/>
                <a:gdLst/>
                <a:ahLst/>
                <a:cxnLst>
                  <a:cxn ang="0">
                    <a:pos x="12" y="17"/>
                  </a:cxn>
                  <a:cxn ang="0">
                    <a:pos x="9" y="11"/>
                  </a:cxn>
                  <a:cxn ang="0">
                    <a:pos x="0" y="6"/>
                  </a:cxn>
                  <a:cxn ang="0">
                    <a:pos x="9" y="0"/>
                  </a:cxn>
                  <a:cxn ang="0">
                    <a:pos x="20" y="15"/>
                  </a:cxn>
                  <a:cxn ang="0">
                    <a:pos x="21" y="19"/>
                  </a:cxn>
                  <a:cxn ang="0">
                    <a:pos x="17" y="19"/>
                  </a:cxn>
                  <a:cxn ang="0">
                    <a:pos x="12" y="17"/>
                  </a:cxn>
                </a:cxnLst>
                <a:rect l="0" t="0" r="r" b="b"/>
                <a:pathLst>
                  <a:path w="21" h="19">
                    <a:moveTo>
                      <a:pt x="12" y="17"/>
                    </a:moveTo>
                    <a:cubicBezTo>
                      <a:pt x="11" y="17"/>
                      <a:pt x="9" y="12"/>
                      <a:pt x="9" y="11"/>
                    </a:cubicBezTo>
                    <a:cubicBezTo>
                      <a:pt x="7" y="7"/>
                      <a:pt x="0" y="9"/>
                      <a:pt x="0" y="6"/>
                    </a:cubicBezTo>
                    <a:cubicBezTo>
                      <a:pt x="0" y="3"/>
                      <a:pt x="6" y="0"/>
                      <a:pt x="9" y="0"/>
                    </a:cubicBezTo>
                    <a:cubicBezTo>
                      <a:pt x="11" y="7"/>
                      <a:pt x="14" y="15"/>
                      <a:pt x="20" y="15"/>
                    </a:cubicBezTo>
                    <a:cubicBezTo>
                      <a:pt x="20" y="16"/>
                      <a:pt x="20" y="18"/>
                      <a:pt x="21" y="19"/>
                    </a:cubicBezTo>
                    <a:cubicBezTo>
                      <a:pt x="20" y="19"/>
                      <a:pt x="18" y="19"/>
                      <a:pt x="17" y="19"/>
                    </a:cubicBezTo>
                    <a:cubicBezTo>
                      <a:pt x="15" y="19"/>
                      <a:pt x="14" y="17"/>
                      <a:pt x="12" y="1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45" name="Freeform 134"/>
              <p:cNvSpPr/>
              <p:nvPr/>
            </p:nvSpPr>
            <p:spPr bwMode="auto">
              <a:xfrm>
                <a:off x="6183313" y="2917825"/>
                <a:ext cx="11113" cy="11113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5" y="0"/>
                  </a:cxn>
                  <a:cxn ang="0">
                    <a:pos x="9" y="3"/>
                  </a:cxn>
                  <a:cxn ang="0">
                    <a:pos x="4" y="8"/>
                  </a:cxn>
                  <a:cxn ang="0">
                    <a:pos x="1" y="3"/>
                  </a:cxn>
                  <a:cxn ang="0">
                    <a:pos x="1" y="0"/>
                  </a:cxn>
                </a:cxnLst>
                <a:rect l="0" t="0" r="r" b="b"/>
                <a:pathLst>
                  <a:path w="9" h="8">
                    <a:moveTo>
                      <a:pt x="1" y="0"/>
                    </a:moveTo>
                    <a:cubicBezTo>
                      <a:pt x="2" y="0"/>
                      <a:pt x="4" y="0"/>
                      <a:pt x="5" y="0"/>
                    </a:cubicBezTo>
                    <a:cubicBezTo>
                      <a:pt x="6" y="0"/>
                      <a:pt x="8" y="2"/>
                      <a:pt x="9" y="3"/>
                    </a:cubicBezTo>
                    <a:cubicBezTo>
                      <a:pt x="9" y="5"/>
                      <a:pt x="7" y="8"/>
                      <a:pt x="4" y="8"/>
                    </a:cubicBezTo>
                    <a:cubicBezTo>
                      <a:pt x="1" y="8"/>
                      <a:pt x="1" y="5"/>
                      <a:pt x="1" y="3"/>
                    </a:cubicBezTo>
                    <a:cubicBezTo>
                      <a:pt x="1" y="2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46" name="Freeform 135"/>
              <p:cNvSpPr/>
              <p:nvPr/>
            </p:nvSpPr>
            <p:spPr bwMode="auto">
              <a:xfrm>
                <a:off x="6035675" y="2892425"/>
                <a:ext cx="9525" cy="15875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8" y="1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3" y="0"/>
                  </a:cxn>
                  <a:cxn ang="0">
                    <a:pos x="3" y="2"/>
                  </a:cxn>
                  <a:cxn ang="0">
                    <a:pos x="1" y="0"/>
                  </a:cxn>
                </a:cxnLst>
                <a:rect l="0" t="0" r="r" b="b"/>
                <a:pathLst>
                  <a:path w="8" h="12">
                    <a:moveTo>
                      <a:pt x="1" y="0"/>
                    </a:moveTo>
                    <a:cubicBezTo>
                      <a:pt x="5" y="4"/>
                      <a:pt x="8" y="7"/>
                      <a:pt x="8" y="12"/>
                    </a:cubicBezTo>
                    <a:cubicBezTo>
                      <a:pt x="5" y="12"/>
                      <a:pt x="0" y="5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2"/>
                      <a:pt x="3" y="2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47" name="Freeform 136"/>
              <p:cNvSpPr/>
              <p:nvPr/>
            </p:nvSpPr>
            <p:spPr bwMode="auto">
              <a:xfrm>
                <a:off x="6013450" y="2855913"/>
                <a:ext cx="15875" cy="15875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8" y="1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2" y="0"/>
                  </a:cxn>
                </a:cxnLst>
                <a:rect l="0" t="0" r="r" b="b"/>
                <a:pathLst>
                  <a:path w="12" h="11">
                    <a:moveTo>
                      <a:pt x="2" y="0"/>
                    </a:moveTo>
                    <a:cubicBezTo>
                      <a:pt x="5" y="2"/>
                      <a:pt x="12" y="11"/>
                      <a:pt x="8" y="11"/>
                    </a:cubicBezTo>
                    <a:cubicBezTo>
                      <a:pt x="6" y="11"/>
                      <a:pt x="1" y="4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48" name="Freeform 137"/>
              <p:cNvSpPr/>
              <p:nvPr/>
            </p:nvSpPr>
            <p:spPr bwMode="auto">
              <a:xfrm>
                <a:off x="6548438" y="2284413"/>
                <a:ext cx="41275" cy="49213"/>
              </a:xfrm>
              <a:custGeom>
                <a:avLst/>
                <a:gdLst/>
                <a:ahLst/>
                <a:cxnLst>
                  <a:cxn ang="0">
                    <a:pos x="12" y="22"/>
                  </a:cxn>
                  <a:cxn ang="0">
                    <a:pos x="14" y="16"/>
                  </a:cxn>
                  <a:cxn ang="0">
                    <a:pos x="10" y="10"/>
                  </a:cxn>
                  <a:cxn ang="0">
                    <a:pos x="10" y="14"/>
                  </a:cxn>
                  <a:cxn ang="0">
                    <a:pos x="5" y="16"/>
                  </a:cxn>
                  <a:cxn ang="0">
                    <a:pos x="0" y="11"/>
                  </a:cxn>
                  <a:cxn ang="0">
                    <a:pos x="14" y="0"/>
                  </a:cxn>
                  <a:cxn ang="0">
                    <a:pos x="26" y="3"/>
                  </a:cxn>
                  <a:cxn ang="0">
                    <a:pos x="26" y="8"/>
                  </a:cxn>
                  <a:cxn ang="0">
                    <a:pos x="30" y="11"/>
                  </a:cxn>
                  <a:cxn ang="0">
                    <a:pos x="30" y="16"/>
                  </a:cxn>
                  <a:cxn ang="0">
                    <a:pos x="26" y="16"/>
                  </a:cxn>
                  <a:cxn ang="0">
                    <a:pos x="15" y="37"/>
                  </a:cxn>
                  <a:cxn ang="0">
                    <a:pos x="14" y="33"/>
                  </a:cxn>
                  <a:cxn ang="0">
                    <a:pos x="14" y="36"/>
                  </a:cxn>
                  <a:cxn ang="0">
                    <a:pos x="7" y="29"/>
                  </a:cxn>
                  <a:cxn ang="0">
                    <a:pos x="12" y="22"/>
                  </a:cxn>
                </a:cxnLst>
                <a:rect l="0" t="0" r="r" b="b"/>
                <a:pathLst>
                  <a:path w="30" h="37">
                    <a:moveTo>
                      <a:pt x="12" y="22"/>
                    </a:moveTo>
                    <a:cubicBezTo>
                      <a:pt x="14" y="16"/>
                      <a:pt x="14" y="16"/>
                      <a:pt x="14" y="16"/>
                    </a:cubicBezTo>
                    <a:cubicBezTo>
                      <a:pt x="11" y="15"/>
                      <a:pt x="11" y="12"/>
                      <a:pt x="10" y="10"/>
                    </a:cubicBezTo>
                    <a:cubicBezTo>
                      <a:pt x="10" y="11"/>
                      <a:pt x="9" y="13"/>
                      <a:pt x="10" y="14"/>
                    </a:cubicBezTo>
                    <a:cubicBezTo>
                      <a:pt x="8" y="14"/>
                      <a:pt x="6" y="16"/>
                      <a:pt x="5" y="16"/>
                    </a:cubicBezTo>
                    <a:cubicBezTo>
                      <a:pt x="3" y="16"/>
                      <a:pt x="0" y="13"/>
                      <a:pt x="0" y="11"/>
                    </a:cubicBezTo>
                    <a:cubicBezTo>
                      <a:pt x="0" y="8"/>
                      <a:pt x="13" y="0"/>
                      <a:pt x="14" y="0"/>
                    </a:cubicBezTo>
                    <a:cubicBezTo>
                      <a:pt x="18" y="0"/>
                      <a:pt x="20" y="3"/>
                      <a:pt x="26" y="3"/>
                    </a:cubicBezTo>
                    <a:cubicBezTo>
                      <a:pt x="26" y="5"/>
                      <a:pt x="25" y="8"/>
                      <a:pt x="26" y="8"/>
                    </a:cubicBezTo>
                    <a:cubicBezTo>
                      <a:pt x="30" y="11"/>
                      <a:pt x="30" y="11"/>
                      <a:pt x="30" y="11"/>
                    </a:cubicBezTo>
                    <a:cubicBezTo>
                      <a:pt x="30" y="13"/>
                      <a:pt x="29" y="14"/>
                      <a:pt x="30" y="16"/>
                    </a:cubicBezTo>
                    <a:cubicBezTo>
                      <a:pt x="29" y="16"/>
                      <a:pt x="27" y="16"/>
                      <a:pt x="26" y="16"/>
                    </a:cubicBezTo>
                    <a:cubicBezTo>
                      <a:pt x="25" y="24"/>
                      <a:pt x="21" y="37"/>
                      <a:pt x="15" y="37"/>
                    </a:cubicBezTo>
                    <a:cubicBezTo>
                      <a:pt x="14" y="37"/>
                      <a:pt x="14" y="35"/>
                      <a:pt x="14" y="33"/>
                    </a:cubicBezTo>
                    <a:cubicBezTo>
                      <a:pt x="14" y="36"/>
                      <a:pt x="14" y="36"/>
                      <a:pt x="14" y="36"/>
                    </a:cubicBezTo>
                    <a:cubicBezTo>
                      <a:pt x="10" y="36"/>
                      <a:pt x="7" y="31"/>
                      <a:pt x="7" y="29"/>
                    </a:cubicBezTo>
                    <a:cubicBezTo>
                      <a:pt x="7" y="28"/>
                      <a:pt x="12" y="22"/>
                      <a:pt x="12" y="2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49" name="Freeform 138"/>
              <p:cNvSpPr/>
              <p:nvPr/>
            </p:nvSpPr>
            <p:spPr bwMode="auto">
              <a:xfrm>
                <a:off x="6596063" y="2271713"/>
                <a:ext cx="42863" cy="30163"/>
              </a:xfrm>
              <a:custGeom>
                <a:avLst/>
                <a:gdLst/>
                <a:ahLst/>
                <a:cxnLst>
                  <a:cxn ang="0">
                    <a:pos x="23" y="15"/>
                  </a:cxn>
                  <a:cxn ang="0">
                    <a:pos x="17" y="12"/>
                  </a:cxn>
                  <a:cxn ang="0">
                    <a:pos x="6" y="23"/>
                  </a:cxn>
                  <a:cxn ang="0">
                    <a:pos x="3" y="17"/>
                  </a:cxn>
                  <a:cxn ang="0">
                    <a:pos x="0" y="12"/>
                  </a:cxn>
                  <a:cxn ang="0">
                    <a:pos x="8" y="5"/>
                  </a:cxn>
                  <a:cxn ang="0">
                    <a:pos x="23" y="0"/>
                  </a:cxn>
                  <a:cxn ang="0">
                    <a:pos x="23" y="15"/>
                  </a:cxn>
                </a:cxnLst>
                <a:rect l="0" t="0" r="r" b="b"/>
                <a:pathLst>
                  <a:path w="33" h="23">
                    <a:moveTo>
                      <a:pt x="23" y="15"/>
                    </a:moveTo>
                    <a:cubicBezTo>
                      <a:pt x="20" y="15"/>
                      <a:pt x="18" y="13"/>
                      <a:pt x="17" y="12"/>
                    </a:cubicBezTo>
                    <a:cubicBezTo>
                      <a:pt x="13" y="16"/>
                      <a:pt x="12" y="23"/>
                      <a:pt x="6" y="23"/>
                    </a:cubicBezTo>
                    <a:cubicBezTo>
                      <a:pt x="4" y="23"/>
                      <a:pt x="3" y="19"/>
                      <a:pt x="3" y="17"/>
                    </a:cubicBezTo>
                    <a:cubicBezTo>
                      <a:pt x="1" y="15"/>
                      <a:pt x="0" y="14"/>
                      <a:pt x="0" y="12"/>
                    </a:cubicBezTo>
                    <a:cubicBezTo>
                      <a:pt x="0" y="12"/>
                      <a:pt x="8" y="6"/>
                      <a:pt x="8" y="5"/>
                    </a:cubicBezTo>
                    <a:cubicBezTo>
                      <a:pt x="16" y="7"/>
                      <a:pt x="17" y="0"/>
                      <a:pt x="23" y="0"/>
                    </a:cubicBezTo>
                    <a:cubicBezTo>
                      <a:pt x="33" y="0"/>
                      <a:pt x="28" y="15"/>
                      <a:pt x="23" y="1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50" name="Freeform 139"/>
              <p:cNvSpPr/>
              <p:nvPr/>
            </p:nvSpPr>
            <p:spPr bwMode="auto">
              <a:xfrm>
                <a:off x="6572250" y="2136775"/>
                <a:ext cx="185738" cy="153988"/>
              </a:xfrm>
              <a:custGeom>
                <a:avLst/>
                <a:gdLst/>
                <a:ahLst/>
                <a:cxnLst>
                  <a:cxn ang="0">
                    <a:pos x="55" y="110"/>
                  </a:cxn>
                  <a:cxn ang="0">
                    <a:pos x="55" y="107"/>
                  </a:cxn>
                  <a:cxn ang="0">
                    <a:pos x="56" y="99"/>
                  </a:cxn>
                  <a:cxn ang="0">
                    <a:pos x="43" y="95"/>
                  </a:cxn>
                  <a:cxn ang="0">
                    <a:pos x="39" y="99"/>
                  </a:cxn>
                  <a:cxn ang="0">
                    <a:pos x="29" y="100"/>
                  </a:cxn>
                  <a:cxn ang="0">
                    <a:pos x="6" y="106"/>
                  </a:cxn>
                  <a:cxn ang="0">
                    <a:pos x="0" y="104"/>
                  </a:cxn>
                  <a:cxn ang="0">
                    <a:pos x="5" y="101"/>
                  </a:cxn>
                  <a:cxn ang="0">
                    <a:pos x="30" y="84"/>
                  </a:cxn>
                  <a:cxn ang="0">
                    <a:pos x="57" y="84"/>
                  </a:cxn>
                  <a:cxn ang="0">
                    <a:pos x="72" y="70"/>
                  </a:cxn>
                  <a:cxn ang="0">
                    <a:pos x="79" y="59"/>
                  </a:cxn>
                  <a:cxn ang="0">
                    <a:pos x="77" y="64"/>
                  </a:cxn>
                  <a:cxn ang="0">
                    <a:pos x="79" y="66"/>
                  </a:cxn>
                  <a:cxn ang="0">
                    <a:pos x="92" y="60"/>
                  </a:cxn>
                  <a:cxn ang="0">
                    <a:pos x="116" y="25"/>
                  </a:cxn>
                  <a:cxn ang="0">
                    <a:pos x="114" y="19"/>
                  </a:cxn>
                  <a:cxn ang="0">
                    <a:pos x="125" y="3"/>
                  </a:cxn>
                  <a:cxn ang="0">
                    <a:pos x="130" y="4"/>
                  </a:cxn>
                  <a:cxn ang="0">
                    <a:pos x="129" y="4"/>
                  </a:cxn>
                  <a:cxn ang="0">
                    <a:pos x="128" y="0"/>
                  </a:cxn>
                  <a:cxn ang="0">
                    <a:pos x="133" y="2"/>
                  </a:cxn>
                  <a:cxn ang="0">
                    <a:pos x="134" y="11"/>
                  </a:cxn>
                  <a:cxn ang="0">
                    <a:pos x="140" y="26"/>
                  </a:cxn>
                  <a:cxn ang="0">
                    <a:pos x="134" y="40"/>
                  </a:cxn>
                  <a:cxn ang="0">
                    <a:pos x="134" y="43"/>
                  </a:cxn>
                  <a:cxn ang="0">
                    <a:pos x="130" y="44"/>
                  </a:cxn>
                  <a:cxn ang="0">
                    <a:pos x="127" y="63"/>
                  </a:cxn>
                  <a:cxn ang="0">
                    <a:pos x="122" y="76"/>
                  </a:cxn>
                  <a:cxn ang="0">
                    <a:pos x="125" y="84"/>
                  </a:cxn>
                  <a:cxn ang="0">
                    <a:pos x="114" y="93"/>
                  </a:cxn>
                  <a:cxn ang="0">
                    <a:pos x="114" y="86"/>
                  </a:cxn>
                  <a:cxn ang="0">
                    <a:pos x="102" y="96"/>
                  </a:cxn>
                  <a:cxn ang="0">
                    <a:pos x="100" y="94"/>
                  </a:cxn>
                  <a:cxn ang="0">
                    <a:pos x="96" y="94"/>
                  </a:cxn>
                  <a:cxn ang="0">
                    <a:pos x="87" y="100"/>
                  </a:cxn>
                  <a:cxn ang="0">
                    <a:pos x="74" y="92"/>
                  </a:cxn>
                  <a:cxn ang="0">
                    <a:pos x="72" y="96"/>
                  </a:cxn>
                  <a:cxn ang="0">
                    <a:pos x="76" y="103"/>
                  </a:cxn>
                  <a:cxn ang="0">
                    <a:pos x="72" y="103"/>
                  </a:cxn>
                  <a:cxn ang="0">
                    <a:pos x="61" y="115"/>
                  </a:cxn>
                  <a:cxn ang="0">
                    <a:pos x="55" y="110"/>
                  </a:cxn>
                </a:cxnLst>
                <a:rect l="0" t="0" r="r" b="b"/>
                <a:pathLst>
                  <a:path w="140" h="115">
                    <a:moveTo>
                      <a:pt x="55" y="110"/>
                    </a:moveTo>
                    <a:cubicBezTo>
                      <a:pt x="53" y="110"/>
                      <a:pt x="55" y="108"/>
                      <a:pt x="55" y="107"/>
                    </a:cubicBezTo>
                    <a:cubicBezTo>
                      <a:pt x="55" y="104"/>
                      <a:pt x="56" y="101"/>
                      <a:pt x="56" y="99"/>
                    </a:cubicBezTo>
                    <a:cubicBezTo>
                      <a:pt x="51" y="98"/>
                      <a:pt x="48" y="95"/>
                      <a:pt x="43" y="95"/>
                    </a:cubicBezTo>
                    <a:cubicBezTo>
                      <a:pt x="40" y="95"/>
                      <a:pt x="40" y="98"/>
                      <a:pt x="39" y="99"/>
                    </a:cubicBezTo>
                    <a:cubicBezTo>
                      <a:pt x="35" y="100"/>
                      <a:pt x="32" y="98"/>
                      <a:pt x="29" y="100"/>
                    </a:cubicBezTo>
                    <a:cubicBezTo>
                      <a:pt x="23" y="103"/>
                      <a:pt x="15" y="106"/>
                      <a:pt x="6" y="106"/>
                    </a:cubicBezTo>
                    <a:cubicBezTo>
                      <a:pt x="3" y="106"/>
                      <a:pt x="0" y="106"/>
                      <a:pt x="0" y="104"/>
                    </a:cubicBezTo>
                    <a:cubicBezTo>
                      <a:pt x="0" y="103"/>
                      <a:pt x="4" y="102"/>
                      <a:pt x="5" y="101"/>
                    </a:cubicBezTo>
                    <a:cubicBezTo>
                      <a:pt x="15" y="95"/>
                      <a:pt x="19" y="84"/>
                      <a:pt x="30" y="84"/>
                    </a:cubicBezTo>
                    <a:cubicBezTo>
                      <a:pt x="43" y="84"/>
                      <a:pt x="47" y="84"/>
                      <a:pt x="57" y="84"/>
                    </a:cubicBezTo>
                    <a:cubicBezTo>
                      <a:pt x="65" y="84"/>
                      <a:pt x="68" y="70"/>
                      <a:pt x="72" y="70"/>
                    </a:cubicBezTo>
                    <a:cubicBezTo>
                      <a:pt x="72" y="70"/>
                      <a:pt x="78" y="60"/>
                      <a:pt x="79" y="59"/>
                    </a:cubicBezTo>
                    <a:cubicBezTo>
                      <a:pt x="78" y="61"/>
                      <a:pt x="77" y="62"/>
                      <a:pt x="77" y="64"/>
                    </a:cubicBezTo>
                    <a:cubicBezTo>
                      <a:pt x="77" y="65"/>
                      <a:pt x="78" y="66"/>
                      <a:pt x="79" y="66"/>
                    </a:cubicBezTo>
                    <a:cubicBezTo>
                      <a:pt x="86" y="66"/>
                      <a:pt x="87" y="62"/>
                      <a:pt x="92" y="60"/>
                    </a:cubicBezTo>
                    <a:cubicBezTo>
                      <a:pt x="101" y="57"/>
                      <a:pt x="116" y="39"/>
                      <a:pt x="116" y="25"/>
                    </a:cubicBezTo>
                    <a:cubicBezTo>
                      <a:pt x="116" y="22"/>
                      <a:pt x="114" y="22"/>
                      <a:pt x="114" y="19"/>
                    </a:cubicBezTo>
                    <a:cubicBezTo>
                      <a:pt x="114" y="14"/>
                      <a:pt x="119" y="3"/>
                      <a:pt x="125" y="3"/>
                    </a:cubicBezTo>
                    <a:cubicBezTo>
                      <a:pt x="125" y="3"/>
                      <a:pt x="125" y="9"/>
                      <a:pt x="130" y="4"/>
                    </a:cubicBezTo>
                    <a:cubicBezTo>
                      <a:pt x="130" y="4"/>
                      <a:pt x="129" y="4"/>
                      <a:pt x="129" y="4"/>
                    </a:cubicBezTo>
                    <a:cubicBezTo>
                      <a:pt x="128" y="4"/>
                      <a:pt x="127" y="0"/>
                      <a:pt x="128" y="0"/>
                    </a:cubicBezTo>
                    <a:cubicBezTo>
                      <a:pt x="131" y="0"/>
                      <a:pt x="133" y="1"/>
                      <a:pt x="133" y="2"/>
                    </a:cubicBezTo>
                    <a:cubicBezTo>
                      <a:pt x="135" y="5"/>
                      <a:pt x="134" y="8"/>
                      <a:pt x="134" y="11"/>
                    </a:cubicBezTo>
                    <a:cubicBezTo>
                      <a:pt x="134" y="17"/>
                      <a:pt x="140" y="20"/>
                      <a:pt x="140" y="26"/>
                    </a:cubicBezTo>
                    <a:cubicBezTo>
                      <a:pt x="140" y="33"/>
                      <a:pt x="134" y="34"/>
                      <a:pt x="134" y="40"/>
                    </a:cubicBezTo>
                    <a:cubicBezTo>
                      <a:pt x="134" y="41"/>
                      <a:pt x="134" y="42"/>
                      <a:pt x="134" y="43"/>
                    </a:cubicBezTo>
                    <a:cubicBezTo>
                      <a:pt x="133" y="44"/>
                      <a:pt x="132" y="43"/>
                      <a:pt x="130" y="44"/>
                    </a:cubicBezTo>
                    <a:cubicBezTo>
                      <a:pt x="126" y="45"/>
                      <a:pt x="127" y="59"/>
                      <a:pt x="127" y="63"/>
                    </a:cubicBezTo>
                    <a:cubicBezTo>
                      <a:pt x="127" y="67"/>
                      <a:pt x="122" y="70"/>
                      <a:pt x="122" y="76"/>
                    </a:cubicBezTo>
                    <a:cubicBezTo>
                      <a:pt x="122" y="80"/>
                      <a:pt x="124" y="81"/>
                      <a:pt x="125" y="84"/>
                    </a:cubicBezTo>
                    <a:cubicBezTo>
                      <a:pt x="119" y="87"/>
                      <a:pt x="119" y="91"/>
                      <a:pt x="114" y="93"/>
                    </a:cubicBezTo>
                    <a:cubicBezTo>
                      <a:pt x="112" y="89"/>
                      <a:pt x="114" y="89"/>
                      <a:pt x="114" y="86"/>
                    </a:cubicBezTo>
                    <a:cubicBezTo>
                      <a:pt x="108" y="90"/>
                      <a:pt x="104" y="90"/>
                      <a:pt x="102" y="96"/>
                    </a:cubicBezTo>
                    <a:cubicBezTo>
                      <a:pt x="102" y="96"/>
                      <a:pt x="100" y="95"/>
                      <a:pt x="100" y="94"/>
                    </a:cubicBezTo>
                    <a:cubicBezTo>
                      <a:pt x="96" y="94"/>
                      <a:pt x="96" y="94"/>
                      <a:pt x="96" y="94"/>
                    </a:cubicBezTo>
                    <a:cubicBezTo>
                      <a:pt x="93" y="97"/>
                      <a:pt x="91" y="100"/>
                      <a:pt x="87" y="100"/>
                    </a:cubicBezTo>
                    <a:cubicBezTo>
                      <a:pt x="78" y="100"/>
                      <a:pt x="78" y="92"/>
                      <a:pt x="74" y="92"/>
                    </a:cubicBezTo>
                    <a:cubicBezTo>
                      <a:pt x="73" y="92"/>
                      <a:pt x="72" y="94"/>
                      <a:pt x="72" y="96"/>
                    </a:cubicBezTo>
                    <a:cubicBezTo>
                      <a:pt x="72" y="97"/>
                      <a:pt x="76" y="103"/>
                      <a:pt x="76" y="103"/>
                    </a:cubicBezTo>
                    <a:cubicBezTo>
                      <a:pt x="75" y="103"/>
                      <a:pt x="73" y="103"/>
                      <a:pt x="72" y="103"/>
                    </a:cubicBezTo>
                    <a:cubicBezTo>
                      <a:pt x="68" y="103"/>
                      <a:pt x="63" y="110"/>
                      <a:pt x="61" y="115"/>
                    </a:cubicBezTo>
                    <a:cubicBezTo>
                      <a:pt x="57" y="114"/>
                      <a:pt x="58" y="110"/>
                      <a:pt x="55" y="1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51" name="Freeform 140"/>
              <p:cNvSpPr/>
              <p:nvPr/>
            </p:nvSpPr>
            <p:spPr bwMode="auto">
              <a:xfrm>
                <a:off x="6721475" y="2054225"/>
                <a:ext cx="96838" cy="80963"/>
              </a:xfrm>
              <a:custGeom>
                <a:avLst/>
                <a:gdLst/>
                <a:ahLst/>
                <a:cxnLst>
                  <a:cxn ang="0">
                    <a:pos x="11" y="33"/>
                  </a:cxn>
                  <a:cxn ang="0">
                    <a:pos x="15" y="33"/>
                  </a:cxn>
                  <a:cxn ang="0">
                    <a:pos x="26" y="10"/>
                  </a:cxn>
                  <a:cxn ang="0">
                    <a:pos x="23" y="6"/>
                  </a:cxn>
                  <a:cxn ang="0">
                    <a:pos x="26" y="0"/>
                  </a:cxn>
                  <a:cxn ang="0">
                    <a:pos x="60" y="22"/>
                  </a:cxn>
                  <a:cxn ang="0">
                    <a:pos x="70" y="21"/>
                  </a:cxn>
                  <a:cxn ang="0">
                    <a:pos x="67" y="26"/>
                  </a:cxn>
                  <a:cxn ang="0">
                    <a:pos x="72" y="32"/>
                  </a:cxn>
                  <a:cxn ang="0">
                    <a:pos x="59" y="36"/>
                  </a:cxn>
                  <a:cxn ang="0">
                    <a:pos x="43" y="51"/>
                  </a:cxn>
                  <a:cxn ang="0">
                    <a:pos x="24" y="41"/>
                  </a:cxn>
                  <a:cxn ang="0">
                    <a:pos x="21" y="45"/>
                  </a:cxn>
                  <a:cxn ang="0">
                    <a:pos x="8" y="48"/>
                  </a:cxn>
                  <a:cxn ang="0">
                    <a:pos x="16" y="54"/>
                  </a:cxn>
                  <a:cxn ang="0">
                    <a:pos x="5" y="61"/>
                  </a:cxn>
                  <a:cxn ang="0">
                    <a:pos x="3" y="61"/>
                  </a:cxn>
                  <a:cxn ang="0">
                    <a:pos x="3" y="51"/>
                  </a:cxn>
                  <a:cxn ang="0">
                    <a:pos x="0" y="46"/>
                  </a:cxn>
                  <a:cxn ang="0">
                    <a:pos x="8" y="35"/>
                  </a:cxn>
                  <a:cxn ang="0">
                    <a:pos x="8" y="32"/>
                  </a:cxn>
                  <a:cxn ang="0">
                    <a:pos x="12" y="34"/>
                  </a:cxn>
                  <a:cxn ang="0">
                    <a:pos x="11" y="33"/>
                  </a:cxn>
                </a:cxnLst>
                <a:rect l="0" t="0" r="r" b="b"/>
                <a:pathLst>
                  <a:path w="72" h="61">
                    <a:moveTo>
                      <a:pt x="11" y="33"/>
                    </a:moveTo>
                    <a:cubicBezTo>
                      <a:pt x="12" y="33"/>
                      <a:pt x="14" y="33"/>
                      <a:pt x="15" y="33"/>
                    </a:cubicBezTo>
                    <a:cubicBezTo>
                      <a:pt x="23" y="33"/>
                      <a:pt x="26" y="16"/>
                      <a:pt x="26" y="10"/>
                    </a:cubicBezTo>
                    <a:cubicBezTo>
                      <a:pt x="26" y="8"/>
                      <a:pt x="23" y="7"/>
                      <a:pt x="23" y="6"/>
                    </a:cubicBezTo>
                    <a:cubicBezTo>
                      <a:pt x="23" y="2"/>
                      <a:pt x="25" y="1"/>
                      <a:pt x="26" y="0"/>
                    </a:cubicBezTo>
                    <a:cubicBezTo>
                      <a:pt x="38" y="8"/>
                      <a:pt x="43" y="22"/>
                      <a:pt x="60" y="22"/>
                    </a:cubicBezTo>
                    <a:cubicBezTo>
                      <a:pt x="64" y="22"/>
                      <a:pt x="67" y="19"/>
                      <a:pt x="70" y="21"/>
                    </a:cubicBezTo>
                    <a:cubicBezTo>
                      <a:pt x="69" y="23"/>
                      <a:pt x="67" y="24"/>
                      <a:pt x="67" y="26"/>
                    </a:cubicBezTo>
                    <a:cubicBezTo>
                      <a:pt x="67" y="29"/>
                      <a:pt x="71" y="32"/>
                      <a:pt x="72" y="32"/>
                    </a:cubicBezTo>
                    <a:cubicBezTo>
                      <a:pt x="68" y="35"/>
                      <a:pt x="65" y="36"/>
                      <a:pt x="59" y="36"/>
                    </a:cubicBezTo>
                    <a:cubicBezTo>
                      <a:pt x="49" y="36"/>
                      <a:pt x="46" y="46"/>
                      <a:pt x="43" y="51"/>
                    </a:cubicBezTo>
                    <a:cubicBezTo>
                      <a:pt x="36" y="47"/>
                      <a:pt x="31" y="46"/>
                      <a:pt x="24" y="41"/>
                    </a:cubicBezTo>
                    <a:cubicBezTo>
                      <a:pt x="23" y="42"/>
                      <a:pt x="21" y="43"/>
                      <a:pt x="21" y="45"/>
                    </a:cubicBezTo>
                    <a:cubicBezTo>
                      <a:pt x="15" y="45"/>
                      <a:pt x="8" y="40"/>
                      <a:pt x="8" y="48"/>
                    </a:cubicBezTo>
                    <a:cubicBezTo>
                      <a:pt x="8" y="52"/>
                      <a:pt x="14" y="52"/>
                      <a:pt x="16" y="54"/>
                    </a:cubicBezTo>
                    <a:cubicBezTo>
                      <a:pt x="12" y="59"/>
                      <a:pt x="9" y="57"/>
                      <a:pt x="5" y="61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3" y="58"/>
                      <a:pt x="3" y="51"/>
                      <a:pt x="3" y="51"/>
                    </a:cubicBezTo>
                    <a:cubicBezTo>
                      <a:pt x="3" y="49"/>
                      <a:pt x="0" y="48"/>
                      <a:pt x="0" y="46"/>
                    </a:cubicBezTo>
                    <a:cubicBezTo>
                      <a:pt x="0" y="41"/>
                      <a:pt x="8" y="38"/>
                      <a:pt x="8" y="35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9" y="32"/>
                      <a:pt x="10" y="33"/>
                      <a:pt x="12" y="34"/>
                    </a:cubicBezTo>
                    <a:lnTo>
                      <a:pt x="11" y="3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52" name="Freeform 141"/>
              <p:cNvSpPr/>
              <p:nvPr/>
            </p:nvSpPr>
            <p:spPr bwMode="auto">
              <a:xfrm>
                <a:off x="6816725" y="2073275"/>
                <a:ext cx="15875" cy="14288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12" y="2"/>
                  </a:cxn>
                  <a:cxn ang="0">
                    <a:pos x="1" y="11"/>
                  </a:cxn>
                  <a:cxn ang="0">
                    <a:pos x="1" y="7"/>
                  </a:cxn>
                  <a:cxn ang="0">
                    <a:pos x="11" y="0"/>
                  </a:cxn>
                  <a:cxn ang="0">
                    <a:pos x="10" y="0"/>
                  </a:cxn>
                </a:cxnLst>
                <a:rect l="0" t="0" r="r" b="b"/>
                <a:pathLst>
                  <a:path w="12" h="11">
                    <a:moveTo>
                      <a:pt x="10" y="0"/>
                    </a:moveTo>
                    <a:cubicBezTo>
                      <a:pt x="12" y="2"/>
                      <a:pt x="12" y="2"/>
                      <a:pt x="12" y="2"/>
                    </a:cubicBezTo>
                    <a:cubicBezTo>
                      <a:pt x="10" y="4"/>
                      <a:pt x="5" y="11"/>
                      <a:pt x="1" y="11"/>
                    </a:cubicBezTo>
                    <a:cubicBezTo>
                      <a:pt x="0" y="11"/>
                      <a:pt x="0" y="8"/>
                      <a:pt x="1" y="7"/>
                    </a:cubicBezTo>
                    <a:cubicBezTo>
                      <a:pt x="3" y="4"/>
                      <a:pt x="8" y="0"/>
                      <a:pt x="11" y="0"/>
                    </a:cubicBezTo>
                    <a:lnTo>
                      <a:pt x="1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53" name="Freeform 142"/>
              <p:cNvSpPr/>
              <p:nvPr/>
            </p:nvSpPr>
            <p:spPr bwMode="auto">
              <a:xfrm>
                <a:off x="6848475" y="2052638"/>
                <a:ext cx="22225" cy="15875"/>
              </a:xfrm>
              <a:custGeom>
                <a:avLst/>
                <a:gdLst/>
                <a:ahLst/>
                <a:cxnLst>
                  <a:cxn ang="0">
                    <a:pos x="17" y="3"/>
                  </a:cxn>
                  <a:cxn ang="0">
                    <a:pos x="1" y="12"/>
                  </a:cxn>
                  <a:cxn ang="0">
                    <a:pos x="1" y="10"/>
                  </a:cxn>
                  <a:cxn ang="0">
                    <a:pos x="10" y="0"/>
                  </a:cxn>
                  <a:cxn ang="0">
                    <a:pos x="17" y="0"/>
                  </a:cxn>
                  <a:cxn ang="0">
                    <a:pos x="17" y="3"/>
                  </a:cxn>
                </a:cxnLst>
                <a:rect l="0" t="0" r="r" b="b"/>
                <a:pathLst>
                  <a:path w="17" h="12">
                    <a:moveTo>
                      <a:pt x="17" y="3"/>
                    </a:moveTo>
                    <a:cubicBezTo>
                      <a:pt x="7" y="3"/>
                      <a:pt x="7" y="12"/>
                      <a:pt x="1" y="12"/>
                    </a:cubicBezTo>
                    <a:cubicBezTo>
                      <a:pt x="0" y="12"/>
                      <a:pt x="1" y="10"/>
                      <a:pt x="1" y="10"/>
                    </a:cubicBezTo>
                    <a:cubicBezTo>
                      <a:pt x="1" y="10"/>
                      <a:pt x="5" y="0"/>
                      <a:pt x="10" y="0"/>
                    </a:cubicBezTo>
                    <a:cubicBezTo>
                      <a:pt x="13" y="0"/>
                      <a:pt x="15" y="0"/>
                      <a:pt x="17" y="0"/>
                    </a:cubicBezTo>
                    <a:lnTo>
                      <a:pt x="17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54" name="Freeform 143"/>
              <p:cNvSpPr/>
              <p:nvPr/>
            </p:nvSpPr>
            <p:spPr bwMode="auto">
              <a:xfrm>
                <a:off x="6888163" y="2035175"/>
                <a:ext cx="12700" cy="11113"/>
              </a:xfrm>
              <a:custGeom>
                <a:avLst/>
                <a:gdLst/>
                <a:ahLst/>
                <a:cxnLst>
                  <a:cxn ang="0">
                    <a:pos x="1" y="6"/>
                  </a:cxn>
                  <a:cxn ang="0">
                    <a:pos x="2" y="3"/>
                  </a:cxn>
                  <a:cxn ang="0">
                    <a:pos x="9" y="0"/>
                  </a:cxn>
                  <a:cxn ang="0">
                    <a:pos x="1" y="9"/>
                  </a:cxn>
                  <a:cxn ang="0">
                    <a:pos x="1" y="6"/>
                  </a:cxn>
                </a:cxnLst>
                <a:rect l="0" t="0" r="r" b="b"/>
                <a:pathLst>
                  <a:path w="9" h="9">
                    <a:moveTo>
                      <a:pt x="1" y="6"/>
                    </a:moveTo>
                    <a:cubicBezTo>
                      <a:pt x="3" y="6"/>
                      <a:pt x="1" y="4"/>
                      <a:pt x="2" y="3"/>
                    </a:cubicBezTo>
                    <a:cubicBezTo>
                      <a:pt x="3" y="0"/>
                      <a:pt x="8" y="0"/>
                      <a:pt x="9" y="0"/>
                    </a:cubicBezTo>
                    <a:cubicBezTo>
                      <a:pt x="8" y="3"/>
                      <a:pt x="5" y="9"/>
                      <a:pt x="1" y="9"/>
                    </a:cubicBezTo>
                    <a:cubicBezTo>
                      <a:pt x="0" y="9"/>
                      <a:pt x="0" y="6"/>
                      <a:pt x="1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55" name="Freeform 144"/>
              <p:cNvSpPr/>
              <p:nvPr/>
            </p:nvSpPr>
            <p:spPr bwMode="auto">
              <a:xfrm>
                <a:off x="6753225" y="1855788"/>
                <a:ext cx="47625" cy="184150"/>
              </a:xfrm>
              <a:custGeom>
                <a:avLst/>
                <a:gdLst/>
                <a:ahLst/>
                <a:cxnLst>
                  <a:cxn ang="0">
                    <a:pos x="26" y="84"/>
                  </a:cxn>
                  <a:cxn ang="0">
                    <a:pos x="13" y="109"/>
                  </a:cxn>
                  <a:cxn ang="0">
                    <a:pos x="26" y="132"/>
                  </a:cxn>
                  <a:cxn ang="0">
                    <a:pos x="25" y="132"/>
                  </a:cxn>
                  <a:cxn ang="0">
                    <a:pos x="20" y="128"/>
                  </a:cxn>
                  <a:cxn ang="0">
                    <a:pos x="16" y="128"/>
                  </a:cxn>
                  <a:cxn ang="0">
                    <a:pos x="5" y="138"/>
                  </a:cxn>
                  <a:cxn ang="0">
                    <a:pos x="5" y="125"/>
                  </a:cxn>
                  <a:cxn ang="0">
                    <a:pos x="7" y="105"/>
                  </a:cxn>
                  <a:cxn ang="0">
                    <a:pos x="4" y="93"/>
                  </a:cxn>
                  <a:cxn ang="0">
                    <a:pos x="7" y="79"/>
                  </a:cxn>
                  <a:cxn ang="0">
                    <a:pos x="7" y="53"/>
                  </a:cxn>
                  <a:cxn ang="0">
                    <a:pos x="0" y="37"/>
                  </a:cxn>
                  <a:cxn ang="0">
                    <a:pos x="9" y="15"/>
                  </a:cxn>
                  <a:cxn ang="0">
                    <a:pos x="11" y="9"/>
                  </a:cxn>
                  <a:cxn ang="0">
                    <a:pos x="11" y="0"/>
                  </a:cxn>
                  <a:cxn ang="0">
                    <a:pos x="14" y="0"/>
                  </a:cxn>
                  <a:cxn ang="0">
                    <a:pos x="19" y="20"/>
                  </a:cxn>
                  <a:cxn ang="0">
                    <a:pos x="21" y="37"/>
                  </a:cxn>
                  <a:cxn ang="0">
                    <a:pos x="21" y="47"/>
                  </a:cxn>
                  <a:cxn ang="0">
                    <a:pos x="24" y="59"/>
                  </a:cxn>
                  <a:cxn ang="0">
                    <a:pos x="36" y="90"/>
                  </a:cxn>
                  <a:cxn ang="0">
                    <a:pos x="26" y="84"/>
                  </a:cxn>
                </a:cxnLst>
                <a:rect l="0" t="0" r="r" b="b"/>
                <a:pathLst>
                  <a:path w="36" h="138">
                    <a:moveTo>
                      <a:pt x="26" y="84"/>
                    </a:moveTo>
                    <a:cubicBezTo>
                      <a:pt x="15" y="84"/>
                      <a:pt x="13" y="98"/>
                      <a:pt x="13" y="109"/>
                    </a:cubicBezTo>
                    <a:cubicBezTo>
                      <a:pt x="13" y="120"/>
                      <a:pt x="22" y="124"/>
                      <a:pt x="26" y="132"/>
                    </a:cubicBezTo>
                    <a:cubicBezTo>
                      <a:pt x="26" y="132"/>
                      <a:pt x="25" y="132"/>
                      <a:pt x="25" y="132"/>
                    </a:cubicBezTo>
                    <a:cubicBezTo>
                      <a:pt x="23" y="133"/>
                      <a:pt x="21" y="130"/>
                      <a:pt x="20" y="128"/>
                    </a:cubicBezTo>
                    <a:cubicBezTo>
                      <a:pt x="19" y="128"/>
                      <a:pt x="17" y="128"/>
                      <a:pt x="16" y="128"/>
                    </a:cubicBezTo>
                    <a:cubicBezTo>
                      <a:pt x="11" y="128"/>
                      <a:pt x="11" y="138"/>
                      <a:pt x="5" y="138"/>
                    </a:cubicBezTo>
                    <a:cubicBezTo>
                      <a:pt x="4" y="138"/>
                      <a:pt x="5" y="127"/>
                      <a:pt x="5" y="125"/>
                    </a:cubicBezTo>
                    <a:cubicBezTo>
                      <a:pt x="5" y="117"/>
                      <a:pt x="7" y="112"/>
                      <a:pt x="7" y="105"/>
                    </a:cubicBezTo>
                    <a:cubicBezTo>
                      <a:pt x="7" y="99"/>
                      <a:pt x="4" y="98"/>
                      <a:pt x="4" y="93"/>
                    </a:cubicBezTo>
                    <a:cubicBezTo>
                      <a:pt x="4" y="86"/>
                      <a:pt x="7" y="84"/>
                      <a:pt x="7" y="79"/>
                    </a:cubicBezTo>
                    <a:cubicBezTo>
                      <a:pt x="7" y="68"/>
                      <a:pt x="7" y="64"/>
                      <a:pt x="7" y="53"/>
                    </a:cubicBezTo>
                    <a:cubicBezTo>
                      <a:pt x="7" y="46"/>
                      <a:pt x="0" y="44"/>
                      <a:pt x="0" y="37"/>
                    </a:cubicBezTo>
                    <a:cubicBezTo>
                      <a:pt x="0" y="28"/>
                      <a:pt x="3" y="16"/>
                      <a:pt x="9" y="15"/>
                    </a:cubicBezTo>
                    <a:cubicBezTo>
                      <a:pt x="9" y="12"/>
                      <a:pt x="11" y="11"/>
                      <a:pt x="11" y="9"/>
                    </a:cubicBezTo>
                    <a:cubicBezTo>
                      <a:pt x="11" y="4"/>
                      <a:pt x="11" y="3"/>
                      <a:pt x="11" y="0"/>
                    </a:cubicBezTo>
                    <a:cubicBezTo>
                      <a:pt x="12" y="0"/>
                      <a:pt x="13" y="0"/>
                      <a:pt x="14" y="0"/>
                    </a:cubicBezTo>
                    <a:cubicBezTo>
                      <a:pt x="14" y="8"/>
                      <a:pt x="18" y="14"/>
                      <a:pt x="19" y="20"/>
                    </a:cubicBezTo>
                    <a:cubicBezTo>
                      <a:pt x="21" y="26"/>
                      <a:pt x="18" y="30"/>
                      <a:pt x="21" y="37"/>
                    </a:cubicBezTo>
                    <a:cubicBezTo>
                      <a:pt x="21" y="47"/>
                      <a:pt x="21" y="47"/>
                      <a:pt x="21" y="47"/>
                    </a:cubicBezTo>
                    <a:cubicBezTo>
                      <a:pt x="20" y="52"/>
                      <a:pt x="23" y="57"/>
                      <a:pt x="24" y="59"/>
                    </a:cubicBezTo>
                    <a:cubicBezTo>
                      <a:pt x="27" y="70"/>
                      <a:pt x="33" y="79"/>
                      <a:pt x="36" y="90"/>
                    </a:cubicBezTo>
                    <a:cubicBezTo>
                      <a:pt x="34" y="86"/>
                      <a:pt x="30" y="84"/>
                      <a:pt x="26" y="8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56" name="Freeform 145"/>
              <p:cNvSpPr/>
              <p:nvPr/>
            </p:nvSpPr>
            <p:spPr bwMode="auto">
              <a:xfrm>
                <a:off x="5241925" y="1219200"/>
                <a:ext cx="292100" cy="214313"/>
              </a:xfrm>
              <a:custGeom>
                <a:avLst/>
                <a:gdLst/>
                <a:ahLst/>
                <a:cxnLst>
                  <a:cxn ang="0">
                    <a:pos x="76" y="161"/>
                  </a:cxn>
                  <a:cxn ang="0">
                    <a:pos x="50" y="131"/>
                  </a:cxn>
                  <a:cxn ang="0">
                    <a:pos x="103" y="67"/>
                  </a:cxn>
                  <a:cxn ang="0">
                    <a:pos x="125" y="55"/>
                  </a:cxn>
                  <a:cxn ang="0">
                    <a:pos x="134" y="45"/>
                  </a:cxn>
                  <a:cxn ang="0">
                    <a:pos x="175" y="34"/>
                  </a:cxn>
                  <a:cxn ang="0">
                    <a:pos x="220" y="11"/>
                  </a:cxn>
                  <a:cxn ang="0">
                    <a:pos x="203" y="0"/>
                  </a:cxn>
                  <a:cxn ang="0">
                    <a:pos x="136" y="25"/>
                  </a:cxn>
                  <a:cxn ang="0">
                    <a:pos x="123" y="19"/>
                  </a:cxn>
                  <a:cxn ang="0">
                    <a:pos x="109" y="25"/>
                  </a:cxn>
                  <a:cxn ang="0">
                    <a:pos x="69" y="46"/>
                  </a:cxn>
                  <a:cxn ang="0">
                    <a:pos x="52" y="49"/>
                  </a:cxn>
                  <a:cxn ang="0">
                    <a:pos x="47" y="53"/>
                  </a:cxn>
                  <a:cxn ang="0">
                    <a:pos x="50" y="61"/>
                  </a:cxn>
                  <a:cxn ang="0">
                    <a:pos x="27" y="88"/>
                  </a:cxn>
                  <a:cxn ang="0">
                    <a:pos x="34" y="98"/>
                  </a:cxn>
                  <a:cxn ang="0">
                    <a:pos x="13" y="110"/>
                  </a:cxn>
                  <a:cxn ang="0">
                    <a:pos x="13" y="117"/>
                  </a:cxn>
                  <a:cxn ang="0">
                    <a:pos x="0" y="134"/>
                  </a:cxn>
                  <a:cxn ang="0">
                    <a:pos x="8" y="143"/>
                  </a:cxn>
                  <a:cxn ang="0">
                    <a:pos x="21" y="143"/>
                  </a:cxn>
                  <a:cxn ang="0">
                    <a:pos x="27" y="158"/>
                  </a:cxn>
                  <a:cxn ang="0">
                    <a:pos x="39" y="158"/>
                  </a:cxn>
                  <a:cxn ang="0">
                    <a:pos x="42" y="161"/>
                  </a:cxn>
                  <a:cxn ang="0">
                    <a:pos x="76" y="161"/>
                  </a:cxn>
                  <a:cxn ang="0">
                    <a:pos x="72" y="156"/>
                  </a:cxn>
                  <a:cxn ang="0">
                    <a:pos x="76" y="161"/>
                  </a:cxn>
                </a:cxnLst>
                <a:rect l="0" t="0" r="r" b="b"/>
                <a:pathLst>
                  <a:path w="220" h="161">
                    <a:moveTo>
                      <a:pt x="76" y="161"/>
                    </a:moveTo>
                    <a:cubicBezTo>
                      <a:pt x="66" y="151"/>
                      <a:pt x="50" y="147"/>
                      <a:pt x="50" y="131"/>
                    </a:cubicBezTo>
                    <a:cubicBezTo>
                      <a:pt x="50" y="102"/>
                      <a:pt x="81" y="73"/>
                      <a:pt x="103" y="67"/>
                    </a:cubicBezTo>
                    <a:cubicBezTo>
                      <a:pt x="111" y="64"/>
                      <a:pt x="113" y="55"/>
                      <a:pt x="125" y="55"/>
                    </a:cubicBezTo>
                    <a:cubicBezTo>
                      <a:pt x="130" y="55"/>
                      <a:pt x="132" y="46"/>
                      <a:pt x="134" y="45"/>
                    </a:cubicBezTo>
                    <a:cubicBezTo>
                      <a:pt x="149" y="38"/>
                      <a:pt x="160" y="41"/>
                      <a:pt x="175" y="34"/>
                    </a:cubicBezTo>
                    <a:cubicBezTo>
                      <a:pt x="186" y="28"/>
                      <a:pt x="220" y="26"/>
                      <a:pt x="220" y="11"/>
                    </a:cubicBezTo>
                    <a:cubicBezTo>
                      <a:pt x="220" y="6"/>
                      <a:pt x="208" y="0"/>
                      <a:pt x="203" y="0"/>
                    </a:cubicBezTo>
                    <a:cubicBezTo>
                      <a:pt x="181" y="0"/>
                      <a:pt x="160" y="25"/>
                      <a:pt x="136" y="25"/>
                    </a:cubicBezTo>
                    <a:cubicBezTo>
                      <a:pt x="131" y="25"/>
                      <a:pt x="128" y="19"/>
                      <a:pt x="123" y="19"/>
                    </a:cubicBezTo>
                    <a:cubicBezTo>
                      <a:pt x="115" y="19"/>
                      <a:pt x="115" y="25"/>
                      <a:pt x="109" y="25"/>
                    </a:cubicBezTo>
                    <a:cubicBezTo>
                      <a:pt x="93" y="25"/>
                      <a:pt x="80" y="46"/>
                      <a:pt x="69" y="46"/>
                    </a:cubicBezTo>
                    <a:cubicBezTo>
                      <a:pt x="63" y="46"/>
                      <a:pt x="58" y="49"/>
                      <a:pt x="52" y="49"/>
                    </a:cubicBezTo>
                    <a:cubicBezTo>
                      <a:pt x="49" y="49"/>
                      <a:pt x="47" y="52"/>
                      <a:pt x="47" y="53"/>
                    </a:cubicBezTo>
                    <a:cubicBezTo>
                      <a:pt x="47" y="56"/>
                      <a:pt x="50" y="58"/>
                      <a:pt x="50" y="61"/>
                    </a:cubicBezTo>
                    <a:cubicBezTo>
                      <a:pt x="50" y="74"/>
                      <a:pt x="27" y="80"/>
                      <a:pt x="27" y="88"/>
                    </a:cubicBezTo>
                    <a:cubicBezTo>
                      <a:pt x="27" y="91"/>
                      <a:pt x="34" y="92"/>
                      <a:pt x="34" y="98"/>
                    </a:cubicBezTo>
                    <a:cubicBezTo>
                      <a:pt x="27" y="99"/>
                      <a:pt x="13" y="102"/>
                      <a:pt x="13" y="110"/>
                    </a:cubicBezTo>
                    <a:cubicBezTo>
                      <a:pt x="13" y="115"/>
                      <a:pt x="13" y="117"/>
                      <a:pt x="13" y="117"/>
                    </a:cubicBezTo>
                    <a:cubicBezTo>
                      <a:pt x="13" y="124"/>
                      <a:pt x="0" y="124"/>
                      <a:pt x="0" y="134"/>
                    </a:cubicBezTo>
                    <a:cubicBezTo>
                      <a:pt x="0" y="139"/>
                      <a:pt x="8" y="143"/>
                      <a:pt x="8" y="143"/>
                    </a:cubicBezTo>
                    <a:cubicBezTo>
                      <a:pt x="8" y="143"/>
                      <a:pt x="20" y="143"/>
                      <a:pt x="21" y="143"/>
                    </a:cubicBezTo>
                    <a:cubicBezTo>
                      <a:pt x="28" y="145"/>
                      <a:pt x="24" y="152"/>
                      <a:pt x="27" y="158"/>
                    </a:cubicBezTo>
                    <a:cubicBezTo>
                      <a:pt x="28" y="161"/>
                      <a:pt x="35" y="158"/>
                      <a:pt x="39" y="158"/>
                    </a:cubicBezTo>
                    <a:cubicBezTo>
                      <a:pt x="40" y="158"/>
                      <a:pt x="41" y="161"/>
                      <a:pt x="42" y="161"/>
                    </a:cubicBezTo>
                    <a:cubicBezTo>
                      <a:pt x="76" y="161"/>
                      <a:pt x="76" y="161"/>
                      <a:pt x="76" y="161"/>
                    </a:cubicBezTo>
                    <a:cubicBezTo>
                      <a:pt x="75" y="159"/>
                      <a:pt x="73" y="157"/>
                      <a:pt x="72" y="156"/>
                    </a:cubicBezTo>
                    <a:lnTo>
                      <a:pt x="76" y="16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57" name="Freeform 146"/>
              <p:cNvSpPr/>
              <p:nvPr/>
            </p:nvSpPr>
            <p:spPr bwMode="auto">
              <a:xfrm>
                <a:off x="4713288" y="1196975"/>
                <a:ext cx="2847975" cy="1058863"/>
              </a:xfrm>
              <a:custGeom>
                <a:avLst/>
                <a:gdLst/>
                <a:ahLst/>
                <a:cxnLst>
                  <a:cxn ang="0">
                    <a:pos x="1515" y="585"/>
                  </a:cxn>
                  <a:cxn ang="0">
                    <a:pos x="1460" y="485"/>
                  </a:cxn>
                  <a:cxn ang="0">
                    <a:pos x="1665" y="408"/>
                  </a:cxn>
                  <a:cxn ang="0">
                    <a:pos x="1804" y="346"/>
                  </a:cxn>
                  <a:cxn ang="0">
                    <a:pos x="1709" y="465"/>
                  </a:cxn>
                  <a:cxn ang="0">
                    <a:pos x="1793" y="452"/>
                  </a:cxn>
                  <a:cxn ang="0">
                    <a:pos x="1989" y="313"/>
                  </a:cxn>
                  <a:cxn ang="0">
                    <a:pos x="2112" y="287"/>
                  </a:cxn>
                  <a:cxn ang="0">
                    <a:pos x="1892" y="194"/>
                  </a:cxn>
                  <a:cxn ang="0">
                    <a:pos x="1660" y="159"/>
                  </a:cxn>
                  <a:cxn ang="0">
                    <a:pos x="1435" y="157"/>
                  </a:cxn>
                  <a:cxn ang="0">
                    <a:pos x="1314" y="97"/>
                  </a:cxn>
                  <a:cxn ang="0">
                    <a:pos x="1102" y="104"/>
                  </a:cxn>
                  <a:cxn ang="0">
                    <a:pos x="1016" y="27"/>
                  </a:cxn>
                  <a:cxn ang="0">
                    <a:pos x="758" y="117"/>
                  </a:cxn>
                  <a:cxn ang="0">
                    <a:pos x="668" y="148"/>
                  </a:cxn>
                  <a:cxn ang="0">
                    <a:pos x="644" y="121"/>
                  </a:cxn>
                  <a:cxn ang="0">
                    <a:pos x="511" y="207"/>
                  </a:cxn>
                  <a:cxn ang="0">
                    <a:pos x="322" y="247"/>
                  </a:cxn>
                  <a:cxn ang="0">
                    <a:pos x="214" y="296"/>
                  </a:cxn>
                  <a:cxn ang="0">
                    <a:pos x="229" y="227"/>
                  </a:cxn>
                  <a:cxn ang="0">
                    <a:pos x="127" y="236"/>
                  </a:cxn>
                  <a:cxn ang="0">
                    <a:pos x="136" y="312"/>
                  </a:cxn>
                  <a:cxn ang="0">
                    <a:pos x="117" y="395"/>
                  </a:cxn>
                  <a:cxn ang="0">
                    <a:pos x="50" y="446"/>
                  </a:cxn>
                  <a:cxn ang="0">
                    <a:pos x="16" y="495"/>
                  </a:cxn>
                  <a:cxn ang="0">
                    <a:pos x="54" y="558"/>
                  </a:cxn>
                  <a:cxn ang="0">
                    <a:pos x="88" y="597"/>
                  </a:cxn>
                  <a:cxn ang="0">
                    <a:pos x="112" y="644"/>
                  </a:cxn>
                  <a:cxn ang="0">
                    <a:pos x="208" y="647"/>
                  </a:cxn>
                  <a:cxn ang="0">
                    <a:pos x="225" y="626"/>
                  </a:cxn>
                  <a:cxn ang="0">
                    <a:pos x="284" y="701"/>
                  </a:cxn>
                  <a:cxn ang="0">
                    <a:pos x="350" y="732"/>
                  </a:cxn>
                  <a:cxn ang="0">
                    <a:pos x="366" y="742"/>
                  </a:cxn>
                  <a:cxn ang="0">
                    <a:pos x="349" y="634"/>
                  </a:cxn>
                  <a:cxn ang="0">
                    <a:pos x="412" y="645"/>
                  </a:cxn>
                  <a:cxn ang="0">
                    <a:pos x="427" y="700"/>
                  </a:cxn>
                  <a:cxn ang="0">
                    <a:pos x="428" y="746"/>
                  </a:cxn>
                  <a:cxn ang="0">
                    <a:pos x="447" y="755"/>
                  </a:cxn>
                  <a:cxn ang="0">
                    <a:pos x="522" y="777"/>
                  </a:cxn>
                  <a:cxn ang="0">
                    <a:pos x="559" y="781"/>
                  </a:cxn>
                  <a:cxn ang="0">
                    <a:pos x="608" y="770"/>
                  </a:cxn>
                  <a:cxn ang="0">
                    <a:pos x="654" y="772"/>
                  </a:cxn>
                  <a:cxn ang="0">
                    <a:pos x="677" y="748"/>
                  </a:cxn>
                  <a:cxn ang="0">
                    <a:pos x="829" y="593"/>
                  </a:cxn>
                  <a:cxn ang="0">
                    <a:pos x="994" y="534"/>
                  </a:cxn>
                  <a:cxn ang="0">
                    <a:pos x="1224" y="569"/>
                  </a:cxn>
                  <a:cxn ang="0">
                    <a:pos x="1411" y="607"/>
                  </a:cxn>
                  <a:cxn ang="0">
                    <a:pos x="1400" y="655"/>
                  </a:cxn>
                </a:cxnLst>
                <a:rect l="0" t="0" r="r" b="b"/>
                <a:pathLst>
                  <a:path w="2139" h="795">
                    <a:moveTo>
                      <a:pt x="1398" y="684"/>
                    </a:moveTo>
                    <a:cubicBezTo>
                      <a:pt x="1398" y="684"/>
                      <a:pt x="1415" y="688"/>
                      <a:pt x="1429" y="688"/>
                    </a:cubicBezTo>
                    <a:cubicBezTo>
                      <a:pt x="1454" y="688"/>
                      <a:pt x="1478" y="635"/>
                      <a:pt x="1495" y="618"/>
                    </a:cubicBezTo>
                    <a:cubicBezTo>
                      <a:pt x="1502" y="610"/>
                      <a:pt x="1512" y="596"/>
                      <a:pt x="1515" y="585"/>
                    </a:cubicBezTo>
                    <a:cubicBezTo>
                      <a:pt x="1518" y="572"/>
                      <a:pt x="1513" y="564"/>
                      <a:pt x="1520" y="551"/>
                    </a:cubicBezTo>
                    <a:cubicBezTo>
                      <a:pt x="1522" y="547"/>
                      <a:pt x="1527" y="537"/>
                      <a:pt x="1527" y="527"/>
                    </a:cubicBezTo>
                    <a:cubicBezTo>
                      <a:pt x="1527" y="515"/>
                      <a:pt x="1508" y="492"/>
                      <a:pt x="1499" y="499"/>
                    </a:cubicBezTo>
                    <a:cubicBezTo>
                      <a:pt x="1473" y="518"/>
                      <a:pt x="1460" y="488"/>
                      <a:pt x="1460" y="485"/>
                    </a:cubicBezTo>
                    <a:cubicBezTo>
                      <a:pt x="1460" y="473"/>
                      <a:pt x="1483" y="459"/>
                      <a:pt x="1493" y="450"/>
                    </a:cubicBezTo>
                    <a:cubicBezTo>
                      <a:pt x="1506" y="436"/>
                      <a:pt x="1524" y="413"/>
                      <a:pt x="1543" y="408"/>
                    </a:cubicBezTo>
                    <a:cubicBezTo>
                      <a:pt x="1560" y="404"/>
                      <a:pt x="1613" y="399"/>
                      <a:pt x="1627" y="399"/>
                    </a:cubicBezTo>
                    <a:cubicBezTo>
                      <a:pt x="1645" y="399"/>
                      <a:pt x="1654" y="408"/>
                      <a:pt x="1665" y="408"/>
                    </a:cubicBezTo>
                    <a:cubicBezTo>
                      <a:pt x="1671" y="408"/>
                      <a:pt x="1675" y="408"/>
                      <a:pt x="1689" y="408"/>
                    </a:cubicBezTo>
                    <a:cubicBezTo>
                      <a:pt x="1696" y="379"/>
                      <a:pt x="1709" y="362"/>
                      <a:pt x="1740" y="362"/>
                    </a:cubicBezTo>
                    <a:cubicBezTo>
                      <a:pt x="1748" y="362"/>
                      <a:pt x="1751" y="360"/>
                      <a:pt x="1766" y="362"/>
                    </a:cubicBezTo>
                    <a:cubicBezTo>
                      <a:pt x="1759" y="368"/>
                      <a:pt x="1756" y="406"/>
                      <a:pt x="1804" y="346"/>
                    </a:cubicBezTo>
                    <a:cubicBezTo>
                      <a:pt x="1809" y="346"/>
                      <a:pt x="1832" y="355"/>
                      <a:pt x="1797" y="377"/>
                    </a:cubicBezTo>
                    <a:cubicBezTo>
                      <a:pt x="1785" y="385"/>
                      <a:pt x="1774" y="381"/>
                      <a:pt x="1766" y="393"/>
                    </a:cubicBezTo>
                    <a:cubicBezTo>
                      <a:pt x="1757" y="406"/>
                      <a:pt x="1749" y="423"/>
                      <a:pt x="1735" y="430"/>
                    </a:cubicBezTo>
                    <a:cubicBezTo>
                      <a:pt x="1724" y="436"/>
                      <a:pt x="1709" y="447"/>
                      <a:pt x="1709" y="465"/>
                    </a:cubicBezTo>
                    <a:cubicBezTo>
                      <a:pt x="1709" y="482"/>
                      <a:pt x="1714" y="535"/>
                      <a:pt x="1726" y="545"/>
                    </a:cubicBezTo>
                    <a:cubicBezTo>
                      <a:pt x="1735" y="532"/>
                      <a:pt x="1741" y="507"/>
                      <a:pt x="1760" y="503"/>
                    </a:cubicBezTo>
                    <a:cubicBezTo>
                      <a:pt x="1757" y="491"/>
                      <a:pt x="1777" y="488"/>
                      <a:pt x="1777" y="479"/>
                    </a:cubicBezTo>
                    <a:cubicBezTo>
                      <a:pt x="1777" y="464"/>
                      <a:pt x="1793" y="460"/>
                      <a:pt x="1793" y="452"/>
                    </a:cubicBezTo>
                    <a:cubicBezTo>
                      <a:pt x="1793" y="447"/>
                      <a:pt x="1788" y="442"/>
                      <a:pt x="1793" y="432"/>
                    </a:cubicBezTo>
                    <a:cubicBezTo>
                      <a:pt x="1828" y="356"/>
                      <a:pt x="1861" y="397"/>
                      <a:pt x="1874" y="397"/>
                    </a:cubicBezTo>
                    <a:cubicBezTo>
                      <a:pt x="1914" y="397"/>
                      <a:pt x="1941" y="347"/>
                      <a:pt x="1976" y="346"/>
                    </a:cubicBezTo>
                    <a:cubicBezTo>
                      <a:pt x="2041" y="345"/>
                      <a:pt x="1989" y="320"/>
                      <a:pt x="1989" y="313"/>
                    </a:cubicBezTo>
                    <a:cubicBezTo>
                      <a:pt x="1989" y="294"/>
                      <a:pt x="2015" y="297"/>
                      <a:pt x="2020" y="287"/>
                    </a:cubicBezTo>
                    <a:cubicBezTo>
                      <a:pt x="2022" y="282"/>
                      <a:pt x="2018" y="271"/>
                      <a:pt x="2026" y="271"/>
                    </a:cubicBezTo>
                    <a:cubicBezTo>
                      <a:pt x="2054" y="271"/>
                      <a:pt x="2077" y="309"/>
                      <a:pt x="2097" y="309"/>
                    </a:cubicBezTo>
                    <a:cubicBezTo>
                      <a:pt x="2106" y="309"/>
                      <a:pt x="2108" y="293"/>
                      <a:pt x="2112" y="287"/>
                    </a:cubicBezTo>
                    <a:cubicBezTo>
                      <a:pt x="2120" y="278"/>
                      <a:pt x="2127" y="279"/>
                      <a:pt x="2139" y="275"/>
                    </a:cubicBezTo>
                    <a:cubicBezTo>
                      <a:pt x="2123" y="254"/>
                      <a:pt x="2071" y="242"/>
                      <a:pt x="2046" y="227"/>
                    </a:cubicBezTo>
                    <a:cubicBezTo>
                      <a:pt x="2011" y="207"/>
                      <a:pt x="1965" y="185"/>
                      <a:pt x="1914" y="185"/>
                    </a:cubicBezTo>
                    <a:cubicBezTo>
                      <a:pt x="1900" y="185"/>
                      <a:pt x="1890" y="188"/>
                      <a:pt x="1892" y="194"/>
                    </a:cubicBezTo>
                    <a:cubicBezTo>
                      <a:pt x="1906" y="237"/>
                      <a:pt x="1872" y="194"/>
                      <a:pt x="1863" y="194"/>
                    </a:cubicBezTo>
                    <a:cubicBezTo>
                      <a:pt x="1762" y="192"/>
                      <a:pt x="1762" y="192"/>
                      <a:pt x="1762" y="192"/>
                    </a:cubicBezTo>
                    <a:cubicBezTo>
                      <a:pt x="1756" y="169"/>
                      <a:pt x="1741" y="161"/>
                      <a:pt x="1711" y="161"/>
                    </a:cubicBezTo>
                    <a:cubicBezTo>
                      <a:pt x="1695" y="161"/>
                      <a:pt x="1670" y="167"/>
                      <a:pt x="1660" y="159"/>
                    </a:cubicBezTo>
                    <a:cubicBezTo>
                      <a:pt x="1652" y="151"/>
                      <a:pt x="1651" y="141"/>
                      <a:pt x="1638" y="137"/>
                    </a:cubicBezTo>
                    <a:cubicBezTo>
                      <a:pt x="1611" y="128"/>
                      <a:pt x="1582" y="121"/>
                      <a:pt x="1548" y="121"/>
                    </a:cubicBezTo>
                    <a:cubicBezTo>
                      <a:pt x="1513" y="121"/>
                      <a:pt x="1509" y="140"/>
                      <a:pt x="1506" y="157"/>
                    </a:cubicBezTo>
                    <a:cubicBezTo>
                      <a:pt x="1473" y="157"/>
                      <a:pt x="1457" y="157"/>
                      <a:pt x="1435" y="157"/>
                    </a:cubicBezTo>
                    <a:cubicBezTo>
                      <a:pt x="1423" y="157"/>
                      <a:pt x="1421" y="147"/>
                      <a:pt x="1407" y="146"/>
                    </a:cubicBezTo>
                    <a:cubicBezTo>
                      <a:pt x="1405" y="152"/>
                      <a:pt x="1403" y="166"/>
                      <a:pt x="1396" y="166"/>
                    </a:cubicBezTo>
                    <a:cubicBezTo>
                      <a:pt x="1377" y="166"/>
                      <a:pt x="1369" y="143"/>
                      <a:pt x="1369" y="130"/>
                    </a:cubicBezTo>
                    <a:cubicBezTo>
                      <a:pt x="1369" y="127"/>
                      <a:pt x="1405" y="105"/>
                      <a:pt x="1314" y="97"/>
                    </a:cubicBezTo>
                    <a:cubicBezTo>
                      <a:pt x="1303" y="96"/>
                      <a:pt x="1296" y="101"/>
                      <a:pt x="1296" y="115"/>
                    </a:cubicBezTo>
                    <a:cubicBezTo>
                      <a:pt x="1248" y="115"/>
                      <a:pt x="1248" y="115"/>
                      <a:pt x="1248" y="115"/>
                    </a:cubicBezTo>
                    <a:cubicBezTo>
                      <a:pt x="1233" y="111"/>
                      <a:pt x="1157" y="102"/>
                      <a:pt x="1147" y="86"/>
                    </a:cubicBezTo>
                    <a:cubicBezTo>
                      <a:pt x="1089" y="133"/>
                      <a:pt x="1102" y="104"/>
                      <a:pt x="1102" y="104"/>
                    </a:cubicBezTo>
                    <a:cubicBezTo>
                      <a:pt x="1116" y="87"/>
                      <a:pt x="1249" y="51"/>
                      <a:pt x="1140" y="24"/>
                    </a:cubicBezTo>
                    <a:cubicBezTo>
                      <a:pt x="1094" y="24"/>
                      <a:pt x="1094" y="24"/>
                      <a:pt x="1094" y="24"/>
                    </a:cubicBezTo>
                    <a:cubicBezTo>
                      <a:pt x="1089" y="12"/>
                      <a:pt x="1079" y="0"/>
                      <a:pt x="1060" y="0"/>
                    </a:cubicBezTo>
                    <a:cubicBezTo>
                      <a:pt x="1038" y="0"/>
                      <a:pt x="1028" y="17"/>
                      <a:pt x="1016" y="27"/>
                    </a:cubicBezTo>
                    <a:cubicBezTo>
                      <a:pt x="1008" y="33"/>
                      <a:pt x="951" y="56"/>
                      <a:pt x="956" y="35"/>
                    </a:cubicBezTo>
                    <a:cubicBezTo>
                      <a:pt x="941" y="40"/>
                      <a:pt x="879" y="44"/>
                      <a:pt x="847" y="73"/>
                    </a:cubicBezTo>
                    <a:cubicBezTo>
                      <a:pt x="840" y="79"/>
                      <a:pt x="838" y="97"/>
                      <a:pt x="828" y="97"/>
                    </a:cubicBezTo>
                    <a:cubicBezTo>
                      <a:pt x="813" y="97"/>
                      <a:pt x="758" y="92"/>
                      <a:pt x="758" y="117"/>
                    </a:cubicBezTo>
                    <a:cubicBezTo>
                      <a:pt x="758" y="122"/>
                      <a:pt x="763" y="128"/>
                      <a:pt x="765" y="135"/>
                    </a:cubicBezTo>
                    <a:cubicBezTo>
                      <a:pt x="755" y="141"/>
                      <a:pt x="752" y="135"/>
                      <a:pt x="721" y="135"/>
                    </a:cubicBezTo>
                    <a:cubicBezTo>
                      <a:pt x="695" y="170"/>
                      <a:pt x="697" y="129"/>
                      <a:pt x="691" y="121"/>
                    </a:cubicBezTo>
                    <a:cubicBezTo>
                      <a:pt x="689" y="136"/>
                      <a:pt x="679" y="142"/>
                      <a:pt x="668" y="148"/>
                    </a:cubicBezTo>
                    <a:cubicBezTo>
                      <a:pt x="671" y="160"/>
                      <a:pt x="690" y="173"/>
                      <a:pt x="677" y="188"/>
                    </a:cubicBezTo>
                    <a:cubicBezTo>
                      <a:pt x="667" y="198"/>
                      <a:pt x="695" y="230"/>
                      <a:pt x="680" y="230"/>
                    </a:cubicBezTo>
                    <a:cubicBezTo>
                      <a:pt x="662" y="230"/>
                      <a:pt x="657" y="164"/>
                      <a:pt x="657" y="150"/>
                    </a:cubicBezTo>
                    <a:cubicBezTo>
                      <a:pt x="657" y="135"/>
                      <a:pt x="681" y="129"/>
                      <a:pt x="644" y="121"/>
                    </a:cubicBezTo>
                    <a:cubicBezTo>
                      <a:pt x="625" y="118"/>
                      <a:pt x="589" y="149"/>
                      <a:pt x="589" y="166"/>
                    </a:cubicBezTo>
                    <a:cubicBezTo>
                      <a:pt x="589" y="186"/>
                      <a:pt x="598" y="199"/>
                      <a:pt x="608" y="210"/>
                    </a:cubicBezTo>
                    <a:cubicBezTo>
                      <a:pt x="633" y="248"/>
                      <a:pt x="574" y="205"/>
                      <a:pt x="552" y="200"/>
                    </a:cubicBezTo>
                    <a:cubicBezTo>
                      <a:pt x="492" y="184"/>
                      <a:pt x="512" y="204"/>
                      <a:pt x="511" y="207"/>
                    </a:cubicBezTo>
                    <a:cubicBezTo>
                      <a:pt x="509" y="241"/>
                      <a:pt x="495" y="214"/>
                      <a:pt x="487" y="214"/>
                    </a:cubicBezTo>
                    <a:cubicBezTo>
                      <a:pt x="473" y="214"/>
                      <a:pt x="445" y="233"/>
                      <a:pt x="425" y="223"/>
                    </a:cubicBezTo>
                    <a:cubicBezTo>
                      <a:pt x="415" y="197"/>
                      <a:pt x="349" y="256"/>
                      <a:pt x="333" y="256"/>
                    </a:cubicBezTo>
                    <a:cubicBezTo>
                      <a:pt x="327" y="256"/>
                      <a:pt x="320" y="252"/>
                      <a:pt x="322" y="247"/>
                    </a:cubicBezTo>
                    <a:cubicBezTo>
                      <a:pt x="329" y="229"/>
                      <a:pt x="319" y="191"/>
                      <a:pt x="300" y="249"/>
                    </a:cubicBezTo>
                    <a:cubicBezTo>
                      <a:pt x="298" y="253"/>
                      <a:pt x="306" y="255"/>
                      <a:pt x="306" y="263"/>
                    </a:cubicBezTo>
                    <a:cubicBezTo>
                      <a:pt x="306" y="278"/>
                      <a:pt x="283" y="267"/>
                      <a:pt x="271" y="271"/>
                    </a:cubicBezTo>
                    <a:cubicBezTo>
                      <a:pt x="259" y="275"/>
                      <a:pt x="265" y="318"/>
                      <a:pt x="214" y="296"/>
                    </a:cubicBezTo>
                    <a:cubicBezTo>
                      <a:pt x="214" y="313"/>
                      <a:pt x="214" y="313"/>
                      <a:pt x="214" y="313"/>
                    </a:cubicBezTo>
                    <a:cubicBezTo>
                      <a:pt x="189" y="311"/>
                      <a:pt x="192" y="284"/>
                      <a:pt x="183" y="271"/>
                    </a:cubicBezTo>
                    <a:cubicBezTo>
                      <a:pt x="202" y="271"/>
                      <a:pt x="212" y="271"/>
                      <a:pt x="230" y="276"/>
                    </a:cubicBezTo>
                    <a:cubicBezTo>
                      <a:pt x="255" y="282"/>
                      <a:pt x="304" y="251"/>
                      <a:pt x="229" y="227"/>
                    </a:cubicBezTo>
                    <a:cubicBezTo>
                      <a:pt x="208" y="220"/>
                      <a:pt x="160" y="196"/>
                      <a:pt x="145" y="196"/>
                    </a:cubicBezTo>
                    <a:cubicBezTo>
                      <a:pt x="144" y="196"/>
                      <a:pt x="144" y="195"/>
                      <a:pt x="133" y="196"/>
                    </a:cubicBezTo>
                    <a:cubicBezTo>
                      <a:pt x="127" y="200"/>
                      <a:pt x="111" y="208"/>
                      <a:pt x="111" y="219"/>
                    </a:cubicBezTo>
                    <a:cubicBezTo>
                      <a:pt x="111" y="227"/>
                      <a:pt x="127" y="226"/>
                      <a:pt x="127" y="236"/>
                    </a:cubicBezTo>
                    <a:cubicBezTo>
                      <a:pt x="127" y="244"/>
                      <a:pt x="119" y="247"/>
                      <a:pt x="119" y="255"/>
                    </a:cubicBezTo>
                    <a:cubicBezTo>
                      <a:pt x="119" y="263"/>
                      <a:pt x="128" y="268"/>
                      <a:pt x="128" y="277"/>
                    </a:cubicBezTo>
                    <a:cubicBezTo>
                      <a:pt x="128" y="282"/>
                      <a:pt x="123" y="285"/>
                      <a:pt x="123" y="290"/>
                    </a:cubicBezTo>
                    <a:cubicBezTo>
                      <a:pt x="123" y="300"/>
                      <a:pt x="136" y="302"/>
                      <a:pt x="136" y="312"/>
                    </a:cubicBezTo>
                    <a:cubicBezTo>
                      <a:pt x="136" y="315"/>
                      <a:pt x="132" y="317"/>
                      <a:pt x="131" y="318"/>
                    </a:cubicBezTo>
                    <a:cubicBezTo>
                      <a:pt x="135" y="325"/>
                      <a:pt x="145" y="327"/>
                      <a:pt x="145" y="336"/>
                    </a:cubicBezTo>
                    <a:cubicBezTo>
                      <a:pt x="145" y="351"/>
                      <a:pt x="115" y="367"/>
                      <a:pt x="106" y="379"/>
                    </a:cubicBezTo>
                    <a:cubicBezTo>
                      <a:pt x="109" y="384"/>
                      <a:pt x="114" y="387"/>
                      <a:pt x="117" y="395"/>
                    </a:cubicBezTo>
                    <a:cubicBezTo>
                      <a:pt x="111" y="398"/>
                      <a:pt x="98" y="405"/>
                      <a:pt x="92" y="405"/>
                    </a:cubicBezTo>
                    <a:cubicBezTo>
                      <a:pt x="85" y="405"/>
                      <a:pt x="80" y="402"/>
                      <a:pt x="70" y="402"/>
                    </a:cubicBezTo>
                    <a:cubicBezTo>
                      <a:pt x="61" y="402"/>
                      <a:pt x="38" y="410"/>
                      <a:pt x="45" y="417"/>
                    </a:cubicBezTo>
                    <a:cubicBezTo>
                      <a:pt x="67" y="438"/>
                      <a:pt x="56" y="446"/>
                      <a:pt x="50" y="446"/>
                    </a:cubicBezTo>
                    <a:cubicBezTo>
                      <a:pt x="42" y="446"/>
                      <a:pt x="40" y="435"/>
                      <a:pt x="33" y="435"/>
                    </a:cubicBezTo>
                    <a:cubicBezTo>
                      <a:pt x="25" y="435"/>
                      <a:pt x="15" y="455"/>
                      <a:pt x="15" y="465"/>
                    </a:cubicBezTo>
                    <a:cubicBezTo>
                      <a:pt x="15" y="483"/>
                      <a:pt x="1" y="480"/>
                      <a:pt x="0" y="496"/>
                    </a:cubicBezTo>
                    <a:cubicBezTo>
                      <a:pt x="6" y="495"/>
                      <a:pt x="11" y="495"/>
                      <a:pt x="16" y="495"/>
                    </a:cubicBezTo>
                    <a:cubicBezTo>
                      <a:pt x="24" y="495"/>
                      <a:pt x="30" y="494"/>
                      <a:pt x="39" y="494"/>
                    </a:cubicBezTo>
                    <a:cubicBezTo>
                      <a:pt x="48" y="494"/>
                      <a:pt x="52" y="510"/>
                      <a:pt x="52" y="520"/>
                    </a:cubicBezTo>
                    <a:cubicBezTo>
                      <a:pt x="52" y="526"/>
                      <a:pt x="46" y="529"/>
                      <a:pt x="46" y="535"/>
                    </a:cubicBezTo>
                    <a:cubicBezTo>
                      <a:pt x="46" y="544"/>
                      <a:pt x="54" y="550"/>
                      <a:pt x="54" y="558"/>
                    </a:cubicBezTo>
                    <a:cubicBezTo>
                      <a:pt x="54" y="563"/>
                      <a:pt x="46" y="565"/>
                      <a:pt x="44" y="568"/>
                    </a:cubicBezTo>
                    <a:cubicBezTo>
                      <a:pt x="39" y="576"/>
                      <a:pt x="37" y="583"/>
                      <a:pt x="37" y="593"/>
                    </a:cubicBezTo>
                    <a:cubicBezTo>
                      <a:pt x="37" y="606"/>
                      <a:pt x="46" y="603"/>
                      <a:pt x="56" y="603"/>
                    </a:cubicBezTo>
                    <a:cubicBezTo>
                      <a:pt x="70" y="603"/>
                      <a:pt x="77" y="597"/>
                      <a:pt x="88" y="597"/>
                    </a:cubicBezTo>
                    <a:cubicBezTo>
                      <a:pt x="99" y="597"/>
                      <a:pt x="97" y="620"/>
                      <a:pt x="108" y="620"/>
                    </a:cubicBezTo>
                    <a:cubicBezTo>
                      <a:pt x="108" y="638"/>
                      <a:pt x="108" y="638"/>
                      <a:pt x="108" y="638"/>
                    </a:cubicBezTo>
                    <a:cubicBezTo>
                      <a:pt x="108" y="640"/>
                      <a:pt x="109" y="641"/>
                      <a:pt x="110" y="641"/>
                    </a:cubicBezTo>
                    <a:cubicBezTo>
                      <a:pt x="112" y="644"/>
                      <a:pt x="112" y="644"/>
                      <a:pt x="112" y="644"/>
                    </a:cubicBezTo>
                    <a:cubicBezTo>
                      <a:pt x="114" y="644"/>
                      <a:pt x="120" y="642"/>
                      <a:pt x="123" y="641"/>
                    </a:cubicBezTo>
                    <a:cubicBezTo>
                      <a:pt x="132" y="639"/>
                      <a:pt x="133" y="627"/>
                      <a:pt x="143" y="627"/>
                    </a:cubicBezTo>
                    <a:cubicBezTo>
                      <a:pt x="151" y="627"/>
                      <a:pt x="171" y="660"/>
                      <a:pt x="177" y="660"/>
                    </a:cubicBezTo>
                    <a:cubicBezTo>
                      <a:pt x="184" y="660"/>
                      <a:pt x="205" y="651"/>
                      <a:pt x="208" y="647"/>
                    </a:cubicBezTo>
                    <a:cubicBezTo>
                      <a:pt x="207" y="647"/>
                      <a:pt x="196" y="645"/>
                      <a:pt x="196" y="645"/>
                    </a:cubicBezTo>
                    <a:cubicBezTo>
                      <a:pt x="194" y="645"/>
                      <a:pt x="189" y="644"/>
                      <a:pt x="189" y="638"/>
                    </a:cubicBezTo>
                    <a:cubicBezTo>
                      <a:pt x="189" y="635"/>
                      <a:pt x="221" y="623"/>
                      <a:pt x="233" y="619"/>
                    </a:cubicBezTo>
                    <a:cubicBezTo>
                      <a:pt x="233" y="619"/>
                      <a:pt x="227" y="625"/>
                      <a:pt x="225" y="626"/>
                    </a:cubicBezTo>
                    <a:cubicBezTo>
                      <a:pt x="226" y="629"/>
                      <a:pt x="237" y="641"/>
                      <a:pt x="211" y="647"/>
                    </a:cubicBezTo>
                    <a:cubicBezTo>
                      <a:pt x="223" y="673"/>
                      <a:pt x="273" y="669"/>
                      <a:pt x="273" y="704"/>
                    </a:cubicBezTo>
                    <a:cubicBezTo>
                      <a:pt x="275" y="703"/>
                      <a:pt x="275" y="703"/>
                      <a:pt x="275" y="703"/>
                    </a:cubicBezTo>
                    <a:cubicBezTo>
                      <a:pt x="278" y="702"/>
                      <a:pt x="280" y="701"/>
                      <a:pt x="284" y="701"/>
                    </a:cubicBezTo>
                    <a:cubicBezTo>
                      <a:pt x="298" y="701"/>
                      <a:pt x="297" y="710"/>
                      <a:pt x="302" y="719"/>
                    </a:cubicBezTo>
                    <a:cubicBezTo>
                      <a:pt x="303" y="721"/>
                      <a:pt x="312" y="726"/>
                      <a:pt x="312" y="726"/>
                    </a:cubicBezTo>
                    <a:cubicBezTo>
                      <a:pt x="320" y="729"/>
                      <a:pt x="322" y="742"/>
                      <a:pt x="335" y="742"/>
                    </a:cubicBezTo>
                    <a:cubicBezTo>
                      <a:pt x="344" y="742"/>
                      <a:pt x="344" y="734"/>
                      <a:pt x="350" y="732"/>
                    </a:cubicBezTo>
                    <a:cubicBezTo>
                      <a:pt x="354" y="731"/>
                      <a:pt x="353" y="731"/>
                      <a:pt x="357" y="731"/>
                    </a:cubicBezTo>
                    <a:cubicBezTo>
                      <a:pt x="358" y="733"/>
                      <a:pt x="358" y="737"/>
                      <a:pt x="360" y="739"/>
                    </a:cubicBezTo>
                    <a:cubicBezTo>
                      <a:pt x="359" y="739"/>
                      <a:pt x="360" y="740"/>
                      <a:pt x="360" y="741"/>
                    </a:cubicBezTo>
                    <a:cubicBezTo>
                      <a:pt x="366" y="742"/>
                      <a:pt x="366" y="742"/>
                      <a:pt x="366" y="742"/>
                    </a:cubicBezTo>
                    <a:cubicBezTo>
                      <a:pt x="371" y="735"/>
                      <a:pt x="371" y="724"/>
                      <a:pt x="378" y="721"/>
                    </a:cubicBezTo>
                    <a:cubicBezTo>
                      <a:pt x="366" y="714"/>
                      <a:pt x="348" y="688"/>
                      <a:pt x="348" y="673"/>
                    </a:cubicBezTo>
                    <a:cubicBezTo>
                      <a:pt x="348" y="668"/>
                      <a:pt x="338" y="662"/>
                      <a:pt x="338" y="655"/>
                    </a:cubicBezTo>
                    <a:cubicBezTo>
                      <a:pt x="338" y="653"/>
                      <a:pt x="347" y="637"/>
                      <a:pt x="349" y="634"/>
                    </a:cubicBezTo>
                    <a:cubicBezTo>
                      <a:pt x="351" y="635"/>
                      <a:pt x="365" y="628"/>
                      <a:pt x="366" y="627"/>
                    </a:cubicBezTo>
                    <a:cubicBezTo>
                      <a:pt x="377" y="623"/>
                      <a:pt x="384" y="620"/>
                      <a:pt x="399" y="620"/>
                    </a:cubicBezTo>
                    <a:cubicBezTo>
                      <a:pt x="423" y="620"/>
                      <a:pt x="427" y="631"/>
                      <a:pt x="436" y="645"/>
                    </a:cubicBezTo>
                    <a:cubicBezTo>
                      <a:pt x="429" y="650"/>
                      <a:pt x="420" y="645"/>
                      <a:pt x="412" y="645"/>
                    </a:cubicBezTo>
                    <a:cubicBezTo>
                      <a:pt x="400" y="645"/>
                      <a:pt x="383" y="656"/>
                      <a:pt x="381" y="656"/>
                    </a:cubicBezTo>
                    <a:cubicBezTo>
                      <a:pt x="382" y="665"/>
                      <a:pt x="389" y="664"/>
                      <a:pt x="391" y="669"/>
                    </a:cubicBezTo>
                    <a:cubicBezTo>
                      <a:pt x="400" y="684"/>
                      <a:pt x="412" y="690"/>
                      <a:pt x="412" y="707"/>
                    </a:cubicBezTo>
                    <a:cubicBezTo>
                      <a:pt x="415" y="705"/>
                      <a:pt x="424" y="701"/>
                      <a:pt x="427" y="700"/>
                    </a:cubicBezTo>
                    <a:cubicBezTo>
                      <a:pt x="427" y="707"/>
                      <a:pt x="434" y="710"/>
                      <a:pt x="434" y="717"/>
                    </a:cubicBezTo>
                    <a:cubicBezTo>
                      <a:pt x="421" y="717"/>
                      <a:pt x="421" y="717"/>
                      <a:pt x="421" y="717"/>
                    </a:cubicBezTo>
                    <a:cubicBezTo>
                      <a:pt x="417" y="717"/>
                      <a:pt x="413" y="721"/>
                      <a:pt x="412" y="728"/>
                    </a:cubicBezTo>
                    <a:cubicBezTo>
                      <a:pt x="421" y="729"/>
                      <a:pt x="428" y="738"/>
                      <a:pt x="428" y="746"/>
                    </a:cubicBezTo>
                    <a:cubicBezTo>
                      <a:pt x="428" y="751"/>
                      <a:pt x="424" y="753"/>
                      <a:pt x="424" y="757"/>
                    </a:cubicBezTo>
                    <a:cubicBezTo>
                      <a:pt x="424" y="761"/>
                      <a:pt x="428" y="765"/>
                      <a:pt x="429" y="766"/>
                    </a:cubicBezTo>
                    <a:cubicBezTo>
                      <a:pt x="429" y="762"/>
                      <a:pt x="434" y="762"/>
                      <a:pt x="438" y="761"/>
                    </a:cubicBezTo>
                    <a:cubicBezTo>
                      <a:pt x="443" y="759"/>
                      <a:pt x="442" y="757"/>
                      <a:pt x="447" y="755"/>
                    </a:cubicBezTo>
                    <a:cubicBezTo>
                      <a:pt x="455" y="752"/>
                      <a:pt x="460" y="754"/>
                      <a:pt x="466" y="749"/>
                    </a:cubicBezTo>
                    <a:cubicBezTo>
                      <a:pt x="476" y="755"/>
                      <a:pt x="482" y="755"/>
                      <a:pt x="491" y="758"/>
                    </a:cubicBezTo>
                    <a:cubicBezTo>
                      <a:pt x="502" y="762"/>
                      <a:pt x="505" y="772"/>
                      <a:pt x="518" y="772"/>
                    </a:cubicBezTo>
                    <a:cubicBezTo>
                      <a:pt x="518" y="774"/>
                      <a:pt x="521" y="775"/>
                      <a:pt x="522" y="777"/>
                    </a:cubicBezTo>
                    <a:cubicBezTo>
                      <a:pt x="523" y="781"/>
                      <a:pt x="522" y="787"/>
                      <a:pt x="524" y="793"/>
                    </a:cubicBezTo>
                    <a:cubicBezTo>
                      <a:pt x="529" y="787"/>
                      <a:pt x="533" y="795"/>
                      <a:pt x="537" y="795"/>
                    </a:cubicBezTo>
                    <a:cubicBezTo>
                      <a:pt x="542" y="795"/>
                      <a:pt x="544" y="791"/>
                      <a:pt x="547" y="788"/>
                    </a:cubicBezTo>
                    <a:cubicBezTo>
                      <a:pt x="551" y="784"/>
                      <a:pt x="556" y="784"/>
                      <a:pt x="559" y="781"/>
                    </a:cubicBezTo>
                    <a:cubicBezTo>
                      <a:pt x="567" y="773"/>
                      <a:pt x="568" y="762"/>
                      <a:pt x="579" y="762"/>
                    </a:cubicBezTo>
                    <a:cubicBezTo>
                      <a:pt x="583" y="762"/>
                      <a:pt x="582" y="764"/>
                      <a:pt x="586" y="764"/>
                    </a:cubicBezTo>
                    <a:cubicBezTo>
                      <a:pt x="587" y="769"/>
                      <a:pt x="597" y="765"/>
                      <a:pt x="600" y="765"/>
                    </a:cubicBezTo>
                    <a:cubicBezTo>
                      <a:pt x="604" y="765"/>
                      <a:pt x="605" y="770"/>
                      <a:pt x="608" y="770"/>
                    </a:cubicBezTo>
                    <a:cubicBezTo>
                      <a:pt x="617" y="770"/>
                      <a:pt x="624" y="765"/>
                      <a:pt x="627" y="759"/>
                    </a:cubicBezTo>
                    <a:cubicBezTo>
                      <a:pt x="628" y="760"/>
                      <a:pt x="629" y="759"/>
                      <a:pt x="630" y="759"/>
                    </a:cubicBezTo>
                    <a:cubicBezTo>
                      <a:pt x="634" y="759"/>
                      <a:pt x="636" y="749"/>
                      <a:pt x="645" y="749"/>
                    </a:cubicBezTo>
                    <a:cubicBezTo>
                      <a:pt x="654" y="749"/>
                      <a:pt x="644" y="772"/>
                      <a:pt x="654" y="772"/>
                    </a:cubicBezTo>
                    <a:cubicBezTo>
                      <a:pt x="664" y="772"/>
                      <a:pt x="668" y="764"/>
                      <a:pt x="677" y="764"/>
                    </a:cubicBezTo>
                    <a:cubicBezTo>
                      <a:pt x="682" y="764"/>
                      <a:pt x="686" y="764"/>
                      <a:pt x="692" y="765"/>
                    </a:cubicBezTo>
                    <a:cubicBezTo>
                      <a:pt x="692" y="763"/>
                      <a:pt x="692" y="763"/>
                      <a:pt x="692" y="763"/>
                    </a:cubicBezTo>
                    <a:cubicBezTo>
                      <a:pt x="690" y="753"/>
                      <a:pt x="688" y="750"/>
                      <a:pt x="677" y="748"/>
                    </a:cubicBezTo>
                    <a:cubicBezTo>
                      <a:pt x="678" y="739"/>
                      <a:pt x="687" y="719"/>
                      <a:pt x="694" y="719"/>
                    </a:cubicBezTo>
                    <a:cubicBezTo>
                      <a:pt x="735" y="719"/>
                      <a:pt x="763" y="698"/>
                      <a:pt x="763" y="649"/>
                    </a:cubicBezTo>
                    <a:cubicBezTo>
                      <a:pt x="785" y="645"/>
                      <a:pt x="787" y="618"/>
                      <a:pt x="800" y="620"/>
                    </a:cubicBezTo>
                    <a:cubicBezTo>
                      <a:pt x="836" y="624"/>
                      <a:pt x="822" y="600"/>
                      <a:pt x="829" y="593"/>
                    </a:cubicBezTo>
                    <a:cubicBezTo>
                      <a:pt x="847" y="578"/>
                      <a:pt x="873" y="578"/>
                      <a:pt x="895" y="565"/>
                    </a:cubicBezTo>
                    <a:cubicBezTo>
                      <a:pt x="898" y="563"/>
                      <a:pt x="906" y="554"/>
                      <a:pt x="913" y="554"/>
                    </a:cubicBezTo>
                    <a:cubicBezTo>
                      <a:pt x="924" y="554"/>
                      <a:pt x="943" y="567"/>
                      <a:pt x="961" y="567"/>
                    </a:cubicBezTo>
                    <a:cubicBezTo>
                      <a:pt x="986" y="567"/>
                      <a:pt x="981" y="534"/>
                      <a:pt x="994" y="534"/>
                    </a:cubicBezTo>
                    <a:cubicBezTo>
                      <a:pt x="1002" y="534"/>
                      <a:pt x="1029" y="538"/>
                      <a:pt x="1032" y="545"/>
                    </a:cubicBezTo>
                    <a:cubicBezTo>
                      <a:pt x="1042" y="573"/>
                      <a:pt x="1060" y="558"/>
                      <a:pt x="1072" y="558"/>
                    </a:cubicBezTo>
                    <a:cubicBezTo>
                      <a:pt x="1099" y="558"/>
                      <a:pt x="1107" y="580"/>
                      <a:pt x="1135" y="580"/>
                    </a:cubicBezTo>
                    <a:cubicBezTo>
                      <a:pt x="1160" y="580"/>
                      <a:pt x="1192" y="557"/>
                      <a:pt x="1224" y="569"/>
                    </a:cubicBezTo>
                    <a:cubicBezTo>
                      <a:pt x="1266" y="586"/>
                      <a:pt x="1245" y="512"/>
                      <a:pt x="1301" y="512"/>
                    </a:cubicBezTo>
                    <a:cubicBezTo>
                      <a:pt x="1340" y="512"/>
                      <a:pt x="1339" y="543"/>
                      <a:pt x="1354" y="567"/>
                    </a:cubicBezTo>
                    <a:cubicBezTo>
                      <a:pt x="1360" y="576"/>
                      <a:pt x="1379" y="577"/>
                      <a:pt x="1387" y="585"/>
                    </a:cubicBezTo>
                    <a:cubicBezTo>
                      <a:pt x="1393" y="590"/>
                      <a:pt x="1398" y="607"/>
                      <a:pt x="1411" y="607"/>
                    </a:cubicBezTo>
                    <a:cubicBezTo>
                      <a:pt x="1426" y="607"/>
                      <a:pt x="1428" y="593"/>
                      <a:pt x="1446" y="593"/>
                    </a:cubicBezTo>
                    <a:cubicBezTo>
                      <a:pt x="1446" y="604"/>
                      <a:pt x="1446" y="604"/>
                      <a:pt x="1446" y="604"/>
                    </a:cubicBezTo>
                    <a:cubicBezTo>
                      <a:pt x="1437" y="614"/>
                      <a:pt x="1433" y="638"/>
                      <a:pt x="1422" y="644"/>
                    </a:cubicBezTo>
                    <a:cubicBezTo>
                      <a:pt x="1412" y="650"/>
                      <a:pt x="1394" y="651"/>
                      <a:pt x="1400" y="655"/>
                    </a:cubicBezTo>
                    <a:cubicBezTo>
                      <a:pt x="1415" y="665"/>
                      <a:pt x="1398" y="684"/>
                      <a:pt x="1398" y="68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58" name="Freeform 147"/>
              <p:cNvSpPr/>
              <p:nvPr/>
            </p:nvSpPr>
            <p:spPr bwMode="auto">
              <a:xfrm>
                <a:off x="5614988" y="1879600"/>
                <a:ext cx="1023938" cy="646113"/>
              </a:xfrm>
              <a:custGeom>
                <a:avLst/>
                <a:gdLst/>
                <a:ahLst/>
                <a:cxnLst>
                  <a:cxn ang="0">
                    <a:pos x="585" y="307"/>
                  </a:cxn>
                  <a:cxn ang="0">
                    <a:pos x="573" y="287"/>
                  </a:cxn>
                  <a:cxn ang="0">
                    <a:pos x="614" y="256"/>
                  </a:cxn>
                  <a:cxn ang="0">
                    <a:pos x="588" y="246"/>
                  </a:cxn>
                  <a:cxn ang="0">
                    <a:pos x="570" y="255"/>
                  </a:cxn>
                  <a:cxn ang="0">
                    <a:pos x="552" y="236"/>
                  </a:cxn>
                  <a:cxn ang="0">
                    <a:pos x="590" y="209"/>
                  </a:cxn>
                  <a:cxn ang="0">
                    <a:pos x="606" y="212"/>
                  </a:cxn>
                  <a:cxn ang="0">
                    <a:pos x="634" y="216"/>
                  </a:cxn>
                  <a:cxn ang="0">
                    <a:pos x="648" y="231"/>
                  </a:cxn>
                  <a:cxn ang="0">
                    <a:pos x="648" y="248"/>
                  </a:cxn>
                  <a:cxn ang="0">
                    <a:pos x="666" y="254"/>
                  </a:cxn>
                  <a:cxn ang="0">
                    <a:pos x="659" y="264"/>
                  </a:cxn>
                  <a:cxn ang="0">
                    <a:pos x="665" y="275"/>
                  </a:cxn>
                  <a:cxn ang="0">
                    <a:pos x="664" y="290"/>
                  </a:cxn>
                  <a:cxn ang="0">
                    <a:pos x="668" y="295"/>
                  </a:cxn>
                  <a:cxn ang="0">
                    <a:pos x="690" y="286"/>
                  </a:cxn>
                  <a:cxn ang="0">
                    <a:pos x="683" y="232"/>
                  </a:cxn>
                  <a:cxn ang="0">
                    <a:pos x="688" y="210"/>
                  </a:cxn>
                  <a:cxn ang="0">
                    <a:pos x="721" y="172"/>
                  </a:cxn>
                  <a:cxn ang="0">
                    <a:pos x="745" y="132"/>
                  </a:cxn>
                  <a:cxn ang="0">
                    <a:pos x="769" y="81"/>
                  </a:cxn>
                  <a:cxn ang="0">
                    <a:pos x="710" y="73"/>
                  </a:cxn>
                  <a:cxn ang="0">
                    <a:pos x="624" y="0"/>
                  </a:cxn>
                  <a:cxn ang="0">
                    <a:pos x="458" y="68"/>
                  </a:cxn>
                  <a:cxn ang="0">
                    <a:pos x="355" y="33"/>
                  </a:cxn>
                  <a:cxn ang="0">
                    <a:pos x="284" y="55"/>
                  </a:cxn>
                  <a:cxn ang="0">
                    <a:pos x="218" y="53"/>
                  </a:cxn>
                  <a:cxn ang="0">
                    <a:pos x="123" y="108"/>
                  </a:cxn>
                  <a:cxn ang="0">
                    <a:pos x="17" y="207"/>
                  </a:cxn>
                  <a:cxn ang="0">
                    <a:pos x="15" y="251"/>
                  </a:cxn>
                  <a:cxn ang="0">
                    <a:pos x="25" y="261"/>
                  </a:cxn>
                  <a:cxn ang="0">
                    <a:pos x="50" y="280"/>
                  </a:cxn>
                  <a:cxn ang="0">
                    <a:pos x="83" y="284"/>
                  </a:cxn>
                  <a:cxn ang="0">
                    <a:pos x="73" y="317"/>
                  </a:cxn>
                  <a:cxn ang="0">
                    <a:pos x="63" y="326"/>
                  </a:cxn>
                  <a:cxn ang="0">
                    <a:pos x="73" y="343"/>
                  </a:cxn>
                  <a:cxn ang="0">
                    <a:pos x="110" y="357"/>
                  </a:cxn>
                  <a:cxn ang="0">
                    <a:pos x="132" y="373"/>
                  </a:cxn>
                  <a:cxn ang="0">
                    <a:pos x="160" y="384"/>
                  </a:cxn>
                  <a:cxn ang="0">
                    <a:pos x="186" y="382"/>
                  </a:cxn>
                  <a:cxn ang="0">
                    <a:pos x="210" y="381"/>
                  </a:cxn>
                  <a:cxn ang="0">
                    <a:pos x="255" y="372"/>
                  </a:cxn>
                  <a:cxn ang="0">
                    <a:pos x="275" y="366"/>
                  </a:cxn>
                  <a:cxn ang="0">
                    <a:pos x="282" y="362"/>
                  </a:cxn>
                  <a:cxn ang="0">
                    <a:pos x="316" y="400"/>
                  </a:cxn>
                  <a:cxn ang="0">
                    <a:pos x="306" y="439"/>
                  </a:cxn>
                  <a:cxn ang="0">
                    <a:pos x="324" y="450"/>
                  </a:cxn>
                  <a:cxn ang="0">
                    <a:pos x="346" y="467"/>
                  </a:cxn>
                  <a:cxn ang="0">
                    <a:pos x="351" y="472"/>
                  </a:cxn>
                  <a:cxn ang="0">
                    <a:pos x="353" y="457"/>
                  </a:cxn>
                  <a:cxn ang="0">
                    <a:pos x="379" y="454"/>
                  </a:cxn>
                  <a:cxn ang="0">
                    <a:pos x="416" y="453"/>
                  </a:cxn>
                  <a:cxn ang="0">
                    <a:pos x="431" y="470"/>
                  </a:cxn>
                  <a:cxn ang="0">
                    <a:pos x="454" y="486"/>
                  </a:cxn>
                  <a:cxn ang="0">
                    <a:pos x="476" y="470"/>
                  </a:cxn>
                  <a:cxn ang="0">
                    <a:pos x="503" y="455"/>
                  </a:cxn>
                  <a:cxn ang="0">
                    <a:pos x="552" y="439"/>
                  </a:cxn>
                  <a:cxn ang="0">
                    <a:pos x="576" y="406"/>
                  </a:cxn>
                  <a:cxn ang="0">
                    <a:pos x="604" y="355"/>
                  </a:cxn>
                  <a:cxn ang="0">
                    <a:pos x="586" y="307"/>
                  </a:cxn>
                </a:cxnLst>
                <a:rect l="0" t="0" r="r" b="b"/>
                <a:pathLst>
                  <a:path w="769" h="486">
                    <a:moveTo>
                      <a:pt x="586" y="307"/>
                    </a:moveTo>
                    <a:cubicBezTo>
                      <a:pt x="585" y="307"/>
                      <a:pt x="585" y="307"/>
                      <a:pt x="585" y="307"/>
                    </a:cubicBezTo>
                    <a:cubicBezTo>
                      <a:pt x="585" y="307"/>
                      <a:pt x="585" y="300"/>
                      <a:pt x="585" y="298"/>
                    </a:cubicBezTo>
                    <a:cubicBezTo>
                      <a:pt x="582" y="298"/>
                      <a:pt x="573" y="294"/>
                      <a:pt x="573" y="287"/>
                    </a:cubicBezTo>
                    <a:cubicBezTo>
                      <a:pt x="573" y="282"/>
                      <a:pt x="581" y="282"/>
                      <a:pt x="582" y="276"/>
                    </a:cubicBezTo>
                    <a:cubicBezTo>
                      <a:pt x="586" y="264"/>
                      <a:pt x="605" y="264"/>
                      <a:pt x="614" y="256"/>
                    </a:cubicBezTo>
                    <a:cubicBezTo>
                      <a:pt x="611" y="251"/>
                      <a:pt x="604" y="256"/>
                      <a:pt x="598" y="252"/>
                    </a:cubicBezTo>
                    <a:cubicBezTo>
                      <a:pt x="595" y="250"/>
                      <a:pt x="593" y="246"/>
                      <a:pt x="588" y="246"/>
                    </a:cubicBezTo>
                    <a:cubicBezTo>
                      <a:pt x="585" y="246"/>
                      <a:pt x="585" y="256"/>
                      <a:pt x="582" y="256"/>
                    </a:cubicBezTo>
                    <a:cubicBezTo>
                      <a:pt x="578" y="256"/>
                      <a:pt x="574" y="257"/>
                      <a:pt x="570" y="255"/>
                    </a:cubicBezTo>
                    <a:cubicBezTo>
                      <a:pt x="565" y="252"/>
                      <a:pt x="567" y="247"/>
                      <a:pt x="562" y="243"/>
                    </a:cubicBezTo>
                    <a:cubicBezTo>
                      <a:pt x="560" y="242"/>
                      <a:pt x="552" y="240"/>
                      <a:pt x="552" y="236"/>
                    </a:cubicBezTo>
                    <a:cubicBezTo>
                      <a:pt x="552" y="227"/>
                      <a:pt x="565" y="230"/>
                      <a:pt x="571" y="225"/>
                    </a:cubicBezTo>
                    <a:cubicBezTo>
                      <a:pt x="577" y="221"/>
                      <a:pt x="587" y="215"/>
                      <a:pt x="590" y="209"/>
                    </a:cubicBezTo>
                    <a:cubicBezTo>
                      <a:pt x="591" y="208"/>
                      <a:pt x="593" y="203"/>
                      <a:pt x="597" y="203"/>
                    </a:cubicBezTo>
                    <a:cubicBezTo>
                      <a:pt x="601" y="203"/>
                      <a:pt x="606" y="209"/>
                      <a:pt x="606" y="212"/>
                    </a:cubicBezTo>
                    <a:cubicBezTo>
                      <a:pt x="606" y="219"/>
                      <a:pt x="597" y="222"/>
                      <a:pt x="597" y="230"/>
                    </a:cubicBezTo>
                    <a:cubicBezTo>
                      <a:pt x="610" y="230"/>
                      <a:pt x="620" y="216"/>
                      <a:pt x="634" y="216"/>
                    </a:cubicBezTo>
                    <a:cubicBezTo>
                      <a:pt x="639" y="216"/>
                      <a:pt x="641" y="221"/>
                      <a:pt x="648" y="221"/>
                    </a:cubicBezTo>
                    <a:cubicBezTo>
                      <a:pt x="646" y="226"/>
                      <a:pt x="648" y="226"/>
                      <a:pt x="648" y="231"/>
                    </a:cubicBezTo>
                    <a:cubicBezTo>
                      <a:pt x="648" y="235"/>
                      <a:pt x="643" y="235"/>
                      <a:pt x="643" y="240"/>
                    </a:cubicBezTo>
                    <a:cubicBezTo>
                      <a:pt x="643" y="242"/>
                      <a:pt x="645" y="248"/>
                      <a:pt x="648" y="248"/>
                    </a:cubicBezTo>
                    <a:cubicBezTo>
                      <a:pt x="649" y="248"/>
                      <a:pt x="651" y="245"/>
                      <a:pt x="654" y="245"/>
                    </a:cubicBezTo>
                    <a:cubicBezTo>
                      <a:pt x="659" y="245"/>
                      <a:pt x="666" y="249"/>
                      <a:pt x="666" y="254"/>
                    </a:cubicBezTo>
                    <a:cubicBezTo>
                      <a:pt x="666" y="257"/>
                      <a:pt x="662" y="260"/>
                      <a:pt x="659" y="260"/>
                    </a:cubicBezTo>
                    <a:cubicBezTo>
                      <a:pt x="659" y="264"/>
                      <a:pt x="659" y="264"/>
                      <a:pt x="659" y="264"/>
                    </a:cubicBezTo>
                    <a:cubicBezTo>
                      <a:pt x="660" y="265"/>
                      <a:pt x="660" y="267"/>
                      <a:pt x="663" y="268"/>
                    </a:cubicBezTo>
                    <a:cubicBezTo>
                      <a:pt x="663" y="270"/>
                      <a:pt x="665" y="272"/>
                      <a:pt x="665" y="275"/>
                    </a:cubicBezTo>
                    <a:cubicBezTo>
                      <a:pt x="665" y="276"/>
                      <a:pt x="661" y="282"/>
                      <a:pt x="661" y="285"/>
                    </a:cubicBezTo>
                    <a:cubicBezTo>
                      <a:pt x="661" y="287"/>
                      <a:pt x="661" y="289"/>
                      <a:pt x="664" y="290"/>
                    </a:cubicBezTo>
                    <a:cubicBezTo>
                      <a:pt x="663" y="292"/>
                      <a:pt x="661" y="293"/>
                      <a:pt x="661" y="295"/>
                    </a:cubicBezTo>
                    <a:cubicBezTo>
                      <a:pt x="668" y="295"/>
                      <a:pt x="668" y="295"/>
                      <a:pt x="668" y="295"/>
                    </a:cubicBezTo>
                    <a:cubicBezTo>
                      <a:pt x="670" y="293"/>
                      <a:pt x="671" y="293"/>
                      <a:pt x="676" y="291"/>
                    </a:cubicBezTo>
                    <a:cubicBezTo>
                      <a:pt x="676" y="287"/>
                      <a:pt x="687" y="287"/>
                      <a:pt x="690" y="286"/>
                    </a:cubicBezTo>
                    <a:cubicBezTo>
                      <a:pt x="696" y="284"/>
                      <a:pt x="699" y="279"/>
                      <a:pt x="699" y="269"/>
                    </a:cubicBezTo>
                    <a:cubicBezTo>
                      <a:pt x="699" y="252"/>
                      <a:pt x="692" y="242"/>
                      <a:pt x="683" y="232"/>
                    </a:cubicBezTo>
                    <a:cubicBezTo>
                      <a:pt x="679" y="228"/>
                      <a:pt x="674" y="224"/>
                      <a:pt x="675" y="217"/>
                    </a:cubicBezTo>
                    <a:cubicBezTo>
                      <a:pt x="680" y="217"/>
                      <a:pt x="685" y="214"/>
                      <a:pt x="688" y="210"/>
                    </a:cubicBezTo>
                    <a:cubicBezTo>
                      <a:pt x="691" y="207"/>
                      <a:pt x="699" y="203"/>
                      <a:pt x="701" y="199"/>
                    </a:cubicBezTo>
                    <a:cubicBezTo>
                      <a:pt x="707" y="187"/>
                      <a:pt x="710" y="180"/>
                      <a:pt x="721" y="172"/>
                    </a:cubicBezTo>
                    <a:cubicBezTo>
                      <a:pt x="721" y="172"/>
                      <a:pt x="738" y="153"/>
                      <a:pt x="723" y="143"/>
                    </a:cubicBezTo>
                    <a:cubicBezTo>
                      <a:pt x="717" y="139"/>
                      <a:pt x="735" y="138"/>
                      <a:pt x="745" y="132"/>
                    </a:cubicBezTo>
                    <a:cubicBezTo>
                      <a:pt x="756" y="126"/>
                      <a:pt x="760" y="102"/>
                      <a:pt x="769" y="92"/>
                    </a:cubicBezTo>
                    <a:cubicBezTo>
                      <a:pt x="769" y="81"/>
                      <a:pt x="769" y="81"/>
                      <a:pt x="769" y="81"/>
                    </a:cubicBezTo>
                    <a:cubicBezTo>
                      <a:pt x="751" y="81"/>
                      <a:pt x="749" y="95"/>
                      <a:pt x="734" y="95"/>
                    </a:cubicBezTo>
                    <a:cubicBezTo>
                      <a:pt x="721" y="95"/>
                      <a:pt x="716" y="78"/>
                      <a:pt x="710" y="73"/>
                    </a:cubicBezTo>
                    <a:cubicBezTo>
                      <a:pt x="702" y="65"/>
                      <a:pt x="683" y="64"/>
                      <a:pt x="677" y="55"/>
                    </a:cubicBezTo>
                    <a:cubicBezTo>
                      <a:pt x="662" y="31"/>
                      <a:pt x="663" y="0"/>
                      <a:pt x="624" y="0"/>
                    </a:cubicBezTo>
                    <a:cubicBezTo>
                      <a:pt x="568" y="0"/>
                      <a:pt x="589" y="74"/>
                      <a:pt x="547" y="57"/>
                    </a:cubicBezTo>
                    <a:cubicBezTo>
                      <a:pt x="515" y="45"/>
                      <a:pt x="483" y="68"/>
                      <a:pt x="458" y="68"/>
                    </a:cubicBezTo>
                    <a:cubicBezTo>
                      <a:pt x="430" y="68"/>
                      <a:pt x="422" y="46"/>
                      <a:pt x="395" y="46"/>
                    </a:cubicBezTo>
                    <a:cubicBezTo>
                      <a:pt x="383" y="46"/>
                      <a:pt x="365" y="61"/>
                      <a:pt x="355" y="33"/>
                    </a:cubicBezTo>
                    <a:cubicBezTo>
                      <a:pt x="352" y="26"/>
                      <a:pt x="325" y="22"/>
                      <a:pt x="317" y="22"/>
                    </a:cubicBezTo>
                    <a:cubicBezTo>
                      <a:pt x="304" y="22"/>
                      <a:pt x="309" y="55"/>
                      <a:pt x="284" y="55"/>
                    </a:cubicBezTo>
                    <a:cubicBezTo>
                      <a:pt x="266" y="55"/>
                      <a:pt x="247" y="42"/>
                      <a:pt x="236" y="42"/>
                    </a:cubicBezTo>
                    <a:cubicBezTo>
                      <a:pt x="229" y="42"/>
                      <a:pt x="221" y="51"/>
                      <a:pt x="218" y="53"/>
                    </a:cubicBezTo>
                    <a:cubicBezTo>
                      <a:pt x="196" y="66"/>
                      <a:pt x="170" y="66"/>
                      <a:pt x="152" y="81"/>
                    </a:cubicBezTo>
                    <a:cubicBezTo>
                      <a:pt x="145" y="88"/>
                      <a:pt x="159" y="112"/>
                      <a:pt x="123" y="108"/>
                    </a:cubicBezTo>
                    <a:cubicBezTo>
                      <a:pt x="110" y="106"/>
                      <a:pt x="108" y="133"/>
                      <a:pt x="86" y="137"/>
                    </a:cubicBezTo>
                    <a:cubicBezTo>
                      <a:pt x="86" y="186"/>
                      <a:pt x="58" y="207"/>
                      <a:pt x="17" y="207"/>
                    </a:cubicBezTo>
                    <a:cubicBezTo>
                      <a:pt x="10" y="207"/>
                      <a:pt x="1" y="227"/>
                      <a:pt x="0" y="236"/>
                    </a:cubicBezTo>
                    <a:cubicBezTo>
                      <a:pt x="11" y="238"/>
                      <a:pt x="13" y="241"/>
                      <a:pt x="15" y="251"/>
                    </a:cubicBezTo>
                    <a:cubicBezTo>
                      <a:pt x="15" y="253"/>
                      <a:pt x="15" y="253"/>
                      <a:pt x="15" y="253"/>
                    </a:cubicBezTo>
                    <a:cubicBezTo>
                      <a:pt x="15" y="261"/>
                      <a:pt x="19" y="259"/>
                      <a:pt x="25" y="261"/>
                    </a:cubicBezTo>
                    <a:cubicBezTo>
                      <a:pt x="30" y="262"/>
                      <a:pt x="28" y="268"/>
                      <a:pt x="31" y="271"/>
                    </a:cubicBezTo>
                    <a:cubicBezTo>
                      <a:pt x="37" y="277"/>
                      <a:pt x="42" y="277"/>
                      <a:pt x="50" y="280"/>
                    </a:cubicBezTo>
                    <a:cubicBezTo>
                      <a:pt x="58" y="279"/>
                      <a:pt x="61" y="272"/>
                      <a:pt x="69" y="272"/>
                    </a:cubicBezTo>
                    <a:cubicBezTo>
                      <a:pt x="73" y="272"/>
                      <a:pt x="83" y="280"/>
                      <a:pt x="83" y="284"/>
                    </a:cubicBezTo>
                    <a:cubicBezTo>
                      <a:pt x="83" y="296"/>
                      <a:pt x="66" y="294"/>
                      <a:pt x="66" y="306"/>
                    </a:cubicBezTo>
                    <a:cubicBezTo>
                      <a:pt x="66" y="311"/>
                      <a:pt x="73" y="312"/>
                      <a:pt x="73" y="317"/>
                    </a:cubicBezTo>
                    <a:cubicBezTo>
                      <a:pt x="73" y="323"/>
                      <a:pt x="68" y="322"/>
                      <a:pt x="63" y="322"/>
                    </a:cubicBezTo>
                    <a:cubicBezTo>
                      <a:pt x="63" y="326"/>
                      <a:pt x="63" y="326"/>
                      <a:pt x="63" y="326"/>
                    </a:cubicBezTo>
                    <a:cubicBezTo>
                      <a:pt x="64" y="331"/>
                      <a:pt x="64" y="335"/>
                      <a:pt x="65" y="340"/>
                    </a:cubicBezTo>
                    <a:cubicBezTo>
                      <a:pt x="66" y="343"/>
                      <a:pt x="71" y="342"/>
                      <a:pt x="73" y="343"/>
                    </a:cubicBezTo>
                    <a:cubicBezTo>
                      <a:pt x="80" y="345"/>
                      <a:pt x="83" y="351"/>
                      <a:pt x="91" y="353"/>
                    </a:cubicBezTo>
                    <a:cubicBezTo>
                      <a:pt x="100" y="355"/>
                      <a:pt x="105" y="352"/>
                      <a:pt x="110" y="357"/>
                    </a:cubicBezTo>
                    <a:cubicBezTo>
                      <a:pt x="116" y="363"/>
                      <a:pt x="120" y="361"/>
                      <a:pt x="127" y="364"/>
                    </a:cubicBezTo>
                    <a:cubicBezTo>
                      <a:pt x="130" y="366"/>
                      <a:pt x="130" y="369"/>
                      <a:pt x="132" y="373"/>
                    </a:cubicBezTo>
                    <a:cubicBezTo>
                      <a:pt x="133" y="376"/>
                      <a:pt x="137" y="372"/>
                      <a:pt x="139" y="373"/>
                    </a:cubicBezTo>
                    <a:cubicBezTo>
                      <a:pt x="146" y="378"/>
                      <a:pt x="150" y="384"/>
                      <a:pt x="160" y="384"/>
                    </a:cubicBezTo>
                    <a:cubicBezTo>
                      <a:pt x="166" y="384"/>
                      <a:pt x="172" y="384"/>
                      <a:pt x="178" y="384"/>
                    </a:cubicBezTo>
                    <a:cubicBezTo>
                      <a:pt x="182" y="384"/>
                      <a:pt x="184" y="382"/>
                      <a:pt x="186" y="382"/>
                    </a:cubicBezTo>
                    <a:cubicBezTo>
                      <a:pt x="189" y="382"/>
                      <a:pt x="190" y="389"/>
                      <a:pt x="191" y="392"/>
                    </a:cubicBezTo>
                    <a:cubicBezTo>
                      <a:pt x="197" y="389"/>
                      <a:pt x="199" y="381"/>
                      <a:pt x="210" y="381"/>
                    </a:cubicBezTo>
                    <a:cubicBezTo>
                      <a:pt x="219" y="381"/>
                      <a:pt x="224" y="386"/>
                      <a:pt x="231" y="386"/>
                    </a:cubicBezTo>
                    <a:cubicBezTo>
                      <a:pt x="238" y="386"/>
                      <a:pt x="252" y="374"/>
                      <a:pt x="255" y="372"/>
                    </a:cubicBezTo>
                    <a:cubicBezTo>
                      <a:pt x="258" y="370"/>
                      <a:pt x="259" y="369"/>
                      <a:pt x="260" y="367"/>
                    </a:cubicBezTo>
                    <a:cubicBezTo>
                      <a:pt x="264" y="363"/>
                      <a:pt x="270" y="368"/>
                      <a:pt x="275" y="366"/>
                    </a:cubicBezTo>
                    <a:cubicBezTo>
                      <a:pt x="279" y="362"/>
                      <a:pt x="279" y="362"/>
                      <a:pt x="279" y="362"/>
                    </a:cubicBezTo>
                    <a:cubicBezTo>
                      <a:pt x="282" y="362"/>
                      <a:pt x="282" y="362"/>
                      <a:pt x="282" y="362"/>
                    </a:cubicBezTo>
                    <a:cubicBezTo>
                      <a:pt x="285" y="377"/>
                      <a:pt x="294" y="376"/>
                      <a:pt x="305" y="381"/>
                    </a:cubicBezTo>
                    <a:cubicBezTo>
                      <a:pt x="309" y="388"/>
                      <a:pt x="316" y="391"/>
                      <a:pt x="316" y="400"/>
                    </a:cubicBezTo>
                    <a:cubicBezTo>
                      <a:pt x="316" y="417"/>
                      <a:pt x="304" y="418"/>
                      <a:pt x="304" y="434"/>
                    </a:cubicBezTo>
                    <a:cubicBezTo>
                      <a:pt x="304" y="436"/>
                      <a:pt x="305" y="439"/>
                      <a:pt x="306" y="439"/>
                    </a:cubicBezTo>
                    <a:cubicBezTo>
                      <a:pt x="309" y="439"/>
                      <a:pt x="312" y="436"/>
                      <a:pt x="315" y="436"/>
                    </a:cubicBezTo>
                    <a:cubicBezTo>
                      <a:pt x="319" y="436"/>
                      <a:pt x="320" y="449"/>
                      <a:pt x="324" y="450"/>
                    </a:cubicBezTo>
                    <a:cubicBezTo>
                      <a:pt x="324" y="459"/>
                      <a:pt x="330" y="468"/>
                      <a:pt x="338" y="468"/>
                    </a:cubicBezTo>
                    <a:cubicBezTo>
                      <a:pt x="342" y="468"/>
                      <a:pt x="343" y="467"/>
                      <a:pt x="346" y="467"/>
                    </a:cubicBezTo>
                    <a:cubicBezTo>
                      <a:pt x="348" y="467"/>
                      <a:pt x="348" y="467"/>
                      <a:pt x="348" y="467"/>
                    </a:cubicBezTo>
                    <a:cubicBezTo>
                      <a:pt x="348" y="471"/>
                      <a:pt x="350" y="472"/>
                      <a:pt x="351" y="472"/>
                    </a:cubicBezTo>
                    <a:cubicBezTo>
                      <a:pt x="352" y="472"/>
                      <a:pt x="353" y="470"/>
                      <a:pt x="353" y="468"/>
                    </a:cubicBezTo>
                    <a:cubicBezTo>
                      <a:pt x="353" y="464"/>
                      <a:pt x="353" y="461"/>
                      <a:pt x="353" y="457"/>
                    </a:cubicBezTo>
                    <a:cubicBezTo>
                      <a:pt x="353" y="457"/>
                      <a:pt x="363" y="454"/>
                      <a:pt x="365" y="454"/>
                    </a:cubicBezTo>
                    <a:cubicBezTo>
                      <a:pt x="379" y="454"/>
                      <a:pt x="379" y="454"/>
                      <a:pt x="379" y="454"/>
                    </a:cubicBezTo>
                    <a:cubicBezTo>
                      <a:pt x="385" y="457"/>
                      <a:pt x="390" y="448"/>
                      <a:pt x="397" y="448"/>
                    </a:cubicBezTo>
                    <a:cubicBezTo>
                      <a:pt x="404" y="448"/>
                      <a:pt x="408" y="453"/>
                      <a:pt x="416" y="453"/>
                    </a:cubicBezTo>
                    <a:cubicBezTo>
                      <a:pt x="416" y="464"/>
                      <a:pt x="424" y="468"/>
                      <a:pt x="431" y="470"/>
                    </a:cubicBezTo>
                    <a:cubicBezTo>
                      <a:pt x="431" y="470"/>
                      <a:pt x="431" y="470"/>
                      <a:pt x="431" y="470"/>
                    </a:cubicBezTo>
                    <a:cubicBezTo>
                      <a:pt x="439" y="474"/>
                      <a:pt x="444" y="471"/>
                      <a:pt x="452" y="475"/>
                    </a:cubicBezTo>
                    <a:cubicBezTo>
                      <a:pt x="452" y="477"/>
                      <a:pt x="451" y="486"/>
                      <a:pt x="454" y="486"/>
                    </a:cubicBezTo>
                    <a:cubicBezTo>
                      <a:pt x="459" y="486"/>
                      <a:pt x="457" y="480"/>
                      <a:pt x="460" y="477"/>
                    </a:cubicBezTo>
                    <a:cubicBezTo>
                      <a:pt x="463" y="474"/>
                      <a:pt x="472" y="472"/>
                      <a:pt x="476" y="470"/>
                    </a:cubicBezTo>
                    <a:cubicBezTo>
                      <a:pt x="484" y="466"/>
                      <a:pt x="492" y="468"/>
                      <a:pt x="498" y="463"/>
                    </a:cubicBezTo>
                    <a:cubicBezTo>
                      <a:pt x="498" y="463"/>
                      <a:pt x="502" y="455"/>
                      <a:pt x="503" y="455"/>
                    </a:cubicBezTo>
                    <a:cubicBezTo>
                      <a:pt x="507" y="455"/>
                      <a:pt x="510" y="458"/>
                      <a:pt x="514" y="458"/>
                    </a:cubicBezTo>
                    <a:cubicBezTo>
                      <a:pt x="534" y="458"/>
                      <a:pt x="539" y="446"/>
                      <a:pt x="552" y="439"/>
                    </a:cubicBezTo>
                    <a:cubicBezTo>
                      <a:pt x="555" y="437"/>
                      <a:pt x="557" y="435"/>
                      <a:pt x="558" y="431"/>
                    </a:cubicBezTo>
                    <a:cubicBezTo>
                      <a:pt x="569" y="431"/>
                      <a:pt x="572" y="414"/>
                      <a:pt x="576" y="406"/>
                    </a:cubicBezTo>
                    <a:cubicBezTo>
                      <a:pt x="578" y="401"/>
                      <a:pt x="590" y="383"/>
                      <a:pt x="597" y="382"/>
                    </a:cubicBezTo>
                    <a:cubicBezTo>
                      <a:pt x="597" y="372"/>
                      <a:pt x="604" y="368"/>
                      <a:pt x="604" y="355"/>
                    </a:cubicBezTo>
                    <a:cubicBezTo>
                      <a:pt x="604" y="336"/>
                      <a:pt x="599" y="329"/>
                      <a:pt x="591" y="317"/>
                    </a:cubicBezTo>
                    <a:cubicBezTo>
                      <a:pt x="590" y="315"/>
                      <a:pt x="590" y="309"/>
                      <a:pt x="586" y="30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59" name="Freeform 148"/>
              <p:cNvSpPr/>
              <p:nvPr/>
            </p:nvSpPr>
            <p:spPr bwMode="auto">
              <a:xfrm>
                <a:off x="7369175" y="1395413"/>
                <a:ext cx="58738" cy="25400"/>
              </a:xfrm>
              <a:custGeom>
                <a:avLst/>
                <a:gdLst/>
                <a:ahLst/>
                <a:cxnLst>
                  <a:cxn ang="0">
                    <a:pos x="4" y="19"/>
                  </a:cxn>
                  <a:cxn ang="0">
                    <a:pos x="0" y="14"/>
                  </a:cxn>
                  <a:cxn ang="0">
                    <a:pos x="20" y="0"/>
                  </a:cxn>
                  <a:cxn ang="0">
                    <a:pos x="44" y="11"/>
                  </a:cxn>
                  <a:cxn ang="0">
                    <a:pos x="4" y="19"/>
                  </a:cxn>
                </a:cxnLst>
                <a:rect l="0" t="0" r="r" b="b"/>
                <a:pathLst>
                  <a:path w="44" h="19">
                    <a:moveTo>
                      <a:pt x="4" y="19"/>
                    </a:moveTo>
                    <a:cubicBezTo>
                      <a:pt x="1" y="19"/>
                      <a:pt x="0" y="17"/>
                      <a:pt x="0" y="14"/>
                    </a:cubicBezTo>
                    <a:cubicBezTo>
                      <a:pt x="0" y="8"/>
                      <a:pt x="13" y="0"/>
                      <a:pt x="20" y="0"/>
                    </a:cubicBezTo>
                    <a:cubicBezTo>
                      <a:pt x="27" y="0"/>
                      <a:pt x="44" y="4"/>
                      <a:pt x="44" y="11"/>
                    </a:cubicBezTo>
                    <a:cubicBezTo>
                      <a:pt x="44" y="17"/>
                      <a:pt x="9" y="19"/>
                      <a:pt x="4" y="1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60" name="Freeform 149"/>
              <p:cNvSpPr/>
              <p:nvPr/>
            </p:nvSpPr>
            <p:spPr bwMode="auto">
              <a:xfrm>
                <a:off x="7191375" y="1443038"/>
                <a:ext cx="23813" cy="14288"/>
              </a:xfrm>
              <a:custGeom>
                <a:avLst/>
                <a:gdLst/>
                <a:ahLst/>
                <a:cxnLst>
                  <a:cxn ang="0">
                    <a:pos x="13" y="10"/>
                  </a:cxn>
                  <a:cxn ang="0">
                    <a:pos x="18" y="6"/>
                  </a:cxn>
                  <a:cxn ang="0">
                    <a:pos x="15" y="0"/>
                  </a:cxn>
                  <a:cxn ang="0">
                    <a:pos x="0" y="0"/>
                  </a:cxn>
                  <a:cxn ang="0">
                    <a:pos x="13" y="10"/>
                  </a:cxn>
                </a:cxnLst>
                <a:rect l="0" t="0" r="r" b="b"/>
                <a:pathLst>
                  <a:path w="18" h="10">
                    <a:moveTo>
                      <a:pt x="13" y="10"/>
                    </a:moveTo>
                    <a:cubicBezTo>
                      <a:pt x="15" y="10"/>
                      <a:pt x="18" y="8"/>
                      <a:pt x="18" y="6"/>
                    </a:cubicBezTo>
                    <a:cubicBezTo>
                      <a:pt x="18" y="3"/>
                      <a:pt x="15" y="2"/>
                      <a:pt x="1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6"/>
                      <a:pt x="7" y="10"/>
                      <a:pt x="13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61" name="Freeform 150"/>
              <p:cNvSpPr/>
              <p:nvPr/>
            </p:nvSpPr>
            <p:spPr bwMode="auto">
              <a:xfrm>
                <a:off x="6645275" y="1257300"/>
                <a:ext cx="11113" cy="12700"/>
              </a:xfrm>
              <a:custGeom>
                <a:avLst/>
                <a:gdLst/>
                <a:ahLst/>
                <a:cxnLst>
                  <a:cxn ang="0">
                    <a:pos x="8" y="5"/>
                  </a:cxn>
                  <a:cxn ang="0">
                    <a:pos x="3" y="0"/>
                  </a:cxn>
                  <a:cxn ang="0">
                    <a:pos x="0" y="7"/>
                  </a:cxn>
                  <a:cxn ang="0">
                    <a:pos x="3" y="10"/>
                  </a:cxn>
                  <a:cxn ang="0">
                    <a:pos x="8" y="4"/>
                  </a:cxn>
                  <a:cxn ang="0">
                    <a:pos x="6" y="4"/>
                  </a:cxn>
                  <a:cxn ang="0">
                    <a:pos x="8" y="5"/>
                  </a:cxn>
                </a:cxnLst>
                <a:rect l="0" t="0" r="r" b="b"/>
                <a:pathLst>
                  <a:path w="8" h="10">
                    <a:moveTo>
                      <a:pt x="8" y="5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2"/>
                      <a:pt x="0" y="4"/>
                      <a:pt x="0" y="7"/>
                    </a:cubicBezTo>
                    <a:cubicBezTo>
                      <a:pt x="0" y="9"/>
                      <a:pt x="1" y="10"/>
                      <a:pt x="3" y="10"/>
                    </a:cubicBezTo>
                    <a:cubicBezTo>
                      <a:pt x="7" y="10"/>
                      <a:pt x="7" y="6"/>
                      <a:pt x="8" y="4"/>
                    </a:cubicBezTo>
                    <a:cubicBezTo>
                      <a:pt x="6" y="4"/>
                      <a:pt x="6" y="4"/>
                      <a:pt x="6" y="4"/>
                    </a:cubicBezTo>
                    <a:lnTo>
                      <a:pt x="8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62" name="Freeform 151"/>
              <p:cNvSpPr/>
              <p:nvPr/>
            </p:nvSpPr>
            <p:spPr bwMode="auto">
              <a:xfrm>
                <a:off x="6249988" y="1300163"/>
                <a:ext cx="26988" cy="15875"/>
              </a:xfrm>
              <a:custGeom>
                <a:avLst/>
                <a:gdLst/>
                <a:ahLst/>
                <a:cxnLst>
                  <a:cxn ang="0">
                    <a:pos x="20" y="9"/>
                  </a:cxn>
                  <a:cxn ang="0">
                    <a:pos x="10" y="12"/>
                  </a:cxn>
                  <a:cxn ang="0">
                    <a:pos x="0" y="7"/>
                  </a:cxn>
                  <a:cxn ang="0">
                    <a:pos x="10" y="0"/>
                  </a:cxn>
                  <a:cxn ang="0">
                    <a:pos x="20" y="7"/>
                  </a:cxn>
                  <a:cxn ang="0">
                    <a:pos x="17" y="12"/>
                  </a:cxn>
                  <a:cxn ang="0">
                    <a:pos x="20" y="9"/>
                  </a:cxn>
                </a:cxnLst>
                <a:rect l="0" t="0" r="r" b="b"/>
                <a:pathLst>
                  <a:path w="20" h="12">
                    <a:moveTo>
                      <a:pt x="20" y="9"/>
                    </a:moveTo>
                    <a:cubicBezTo>
                      <a:pt x="17" y="11"/>
                      <a:pt x="14" y="12"/>
                      <a:pt x="10" y="12"/>
                    </a:cubicBezTo>
                    <a:cubicBezTo>
                      <a:pt x="5" y="12"/>
                      <a:pt x="0" y="11"/>
                      <a:pt x="0" y="7"/>
                    </a:cubicBezTo>
                    <a:cubicBezTo>
                      <a:pt x="0" y="3"/>
                      <a:pt x="6" y="0"/>
                      <a:pt x="10" y="0"/>
                    </a:cubicBezTo>
                    <a:cubicBezTo>
                      <a:pt x="16" y="0"/>
                      <a:pt x="20" y="2"/>
                      <a:pt x="20" y="7"/>
                    </a:cubicBezTo>
                    <a:cubicBezTo>
                      <a:pt x="20" y="10"/>
                      <a:pt x="18" y="11"/>
                      <a:pt x="17" y="12"/>
                    </a:cubicBezTo>
                    <a:lnTo>
                      <a:pt x="20" y="9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63" name="Freeform 152"/>
              <p:cNvSpPr/>
              <p:nvPr/>
            </p:nvSpPr>
            <p:spPr bwMode="auto">
              <a:xfrm>
                <a:off x="6043613" y="1128713"/>
                <a:ext cx="100013" cy="57150"/>
              </a:xfrm>
              <a:custGeom>
                <a:avLst/>
                <a:gdLst/>
                <a:ahLst/>
                <a:cxnLst>
                  <a:cxn ang="0">
                    <a:pos x="6" y="43"/>
                  </a:cxn>
                  <a:cxn ang="0">
                    <a:pos x="0" y="37"/>
                  </a:cxn>
                  <a:cxn ang="0">
                    <a:pos x="8" y="27"/>
                  </a:cxn>
                  <a:cxn ang="0">
                    <a:pos x="39" y="0"/>
                  </a:cxn>
                  <a:cxn ang="0">
                    <a:pos x="45" y="0"/>
                  </a:cxn>
                  <a:cxn ang="0">
                    <a:pos x="44" y="10"/>
                  </a:cxn>
                  <a:cxn ang="0">
                    <a:pos x="52" y="6"/>
                  </a:cxn>
                  <a:cxn ang="0">
                    <a:pos x="76" y="23"/>
                  </a:cxn>
                  <a:cxn ang="0">
                    <a:pos x="45" y="34"/>
                  </a:cxn>
                  <a:cxn ang="0">
                    <a:pos x="30" y="37"/>
                  </a:cxn>
                  <a:cxn ang="0">
                    <a:pos x="6" y="43"/>
                  </a:cxn>
                </a:cxnLst>
                <a:rect l="0" t="0" r="r" b="b"/>
                <a:pathLst>
                  <a:path w="76" h="43">
                    <a:moveTo>
                      <a:pt x="6" y="43"/>
                    </a:moveTo>
                    <a:cubicBezTo>
                      <a:pt x="1" y="43"/>
                      <a:pt x="0" y="41"/>
                      <a:pt x="0" y="37"/>
                    </a:cubicBezTo>
                    <a:cubicBezTo>
                      <a:pt x="0" y="30"/>
                      <a:pt x="5" y="30"/>
                      <a:pt x="8" y="27"/>
                    </a:cubicBezTo>
                    <a:cubicBezTo>
                      <a:pt x="18" y="17"/>
                      <a:pt x="22" y="0"/>
                      <a:pt x="39" y="0"/>
                    </a:cubicBezTo>
                    <a:cubicBezTo>
                      <a:pt x="43" y="0"/>
                      <a:pt x="43" y="0"/>
                      <a:pt x="45" y="0"/>
                    </a:cubicBezTo>
                    <a:cubicBezTo>
                      <a:pt x="45" y="7"/>
                      <a:pt x="47" y="7"/>
                      <a:pt x="44" y="10"/>
                    </a:cubicBezTo>
                    <a:cubicBezTo>
                      <a:pt x="47" y="9"/>
                      <a:pt x="49" y="6"/>
                      <a:pt x="52" y="6"/>
                    </a:cubicBezTo>
                    <a:cubicBezTo>
                      <a:pt x="58" y="6"/>
                      <a:pt x="76" y="17"/>
                      <a:pt x="76" y="23"/>
                    </a:cubicBezTo>
                    <a:cubicBezTo>
                      <a:pt x="76" y="34"/>
                      <a:pt x="53" y="36"/>
                      <a:pt x="45" y="34"/>
                    </a:cubicBezTo>
                    <a:cubicBezTo>
                      <a:pt x="43" y="34"/>
                      <a:pt x="30" y="37"/>
                      <a:pt x="30" y="37"/>
                    </a:cubicBezTo>
                    <a:lnTo>
                      <a:pt x="6" y="4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64" name="Freeform 153"/>
              <p:cNvSpPr/>
              <p:nvPr/>
            </p:nvSpPr>
            <p:spPr bwMode="auto">
              <a:xfrm>
                <a:off x="5900738" y="1101725"/>
                <a:ext cx="39688" cy="20638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30" y="7"/>
                  </a:cxn>
                  <a:cxn ang="0">
                    <a:pos x="9" y="16"/>
                  </a:cxn>
                  <a:cxn ang="0">
                    <a:pos x="0" y="5"/>
                  </a:cxn>
                  <a:cxn ang="0">
                    <a:pos x="12" y="0"/>
                  </a:cxn>
                </a:cxnLst>
                <a:rect l="0" t="0" r="r" b="b"/>
                <a:pathLst>
                  <a:path w="30" h="16">
                    <a:moveTo>
                      <a:pt x="12" y="0"/>
                    </a:moveTo>
                    <a:cubicBezTo>
                      <a:pt x="14" y="0"/>
                      <a:pt x="26" y="6"/>
                      <a:pt x="30" y="7"/>
                    </a:cubicBezTo>
                    <a:cubicBezTo>
                      <a:pt x="29" y="15"/>
                      <a:pt x="14" y="16"/>
                      <a:pt x="9" y="16"/>
                    </a:cubicBezTo>
                    <a:cubicBezTo>
                      <a:pt x="6" y="16"/>
                      <a:pt x="0" y="9"/>
                      <a:pt x="0" y="5"/>
                    </a:cubicBezTo>
                    <a:cubicBezTo>
                      <a:pt x="0" y="0"/>
                      <a:pt x="9" y="0"/>
                      <a:pt x="1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65" name="Freeform 154"/>
              <p:cNvSpPr/>
              <p:nvPr/>
            </p:nvSpPr>
            <p:spPr bwMode="auto">
              <a:xfrm>
                <a:off x="5913438" y="1057275"/>
                <a:ext cx="139700" cy="98425"/>
              </a:xfrm>
              <a:custGeom>
                <a:avLst/>
                <a:gdLst/>
                <a:ahLst/>
                <a:cxnLst>
                  <a:cxn ang="0">
                    <a:pos x="99" y="68"/>
                  </a:cxn>
                  <a:cxn ang="0">
                    <a:pos x="90" y="74"/>
                  </a:cxn>
                  <a:cxn ang="0">
                    <a:pos x="41" y="66"/>
                  </a:cxn>
                  <a:cxn ang="0">
                    <a:pos x="17" y="50"/>
                  </a:cxn>
                  <a:cxn ang="0">
                    <a:pos x="50" y="36"/>
                  </a:cxn>
                  <a:cxn ang="0">
                    <a:pos x="32" y="36"/>
                  </a:cxn>
                  <a:cxn ang="0">
                    <a:pos x="0" y="26"/>
                  </a:cxn>
                  <a:cxn ang="0">
                    <a:pos x="46" y="0"/>
                  </a:cxn>
                  <a:cxn ang="0">
                    <a:pos x="72" y="17"/>
                  </a:cxn>
                  <a:cxn ang="0">
                    <a:pos x="67" y="18"/>
                  </a:cxn>
                  <a:cxn ang="0">
                    <a:pos x="67" y="27"/>
                  </a:cxn>
                  <a:cxn ang="0">
                    <a:pos x="59" y="35"/>
                  </a:cxn>
                  <a:cxn ang="0">
                    <a:pos x="68" y="35"/>
                  </a:cxn>
                  <a:cxn ang="0">
                    <a:pos x="81" y="39"/>
                  </a:cxn>
                  <a:cxn ang="0">
                    <a:pos x="90" y="39"/>
                  </a:cxn>
                  <a:cxn ang="0">
                    <a:pos x="105" y="48"/>
                  </a:cxn>
                  <a:cxn ang="0">
                    <a:pos x="101" y="57"/>
                  </a:cxn>
                  <a:cxn ang="0">
                    <a:pos x="92" y="62"/>
                  </a:cxn>
                  <a:cxn ang="0">
                    <a:pos x="99" y="68"/>
                  </a:cxn>
                </a:cxnLst>
                <a:rect l="0" t="0" r="r" b="b"/>
                <a:pathLst>
                  <a:path w="105" h="74">
                    <a:moveTo>
                      <a:pt x="99" y="68"/>
                    </a:moveTo>
                    <a:cubicBezTo>
                      <a:pt x="99" y="72"/>
                      <a:pt x="94" y="74"/>
                      <a:pt x="90" y="74"/>
                    </a:cubicBezTo>
                    <a:cubicBezTo>
                      <a:pt x="71" y="74"/>
                      <a:pt x="57" y="66"/>
                      <a:pt x="41" y="66"/>
                    </a:cubicBezTo>
                    <a:cubicBezTo>
                      <a:pt x="35" y="66"/>
                      <a:pt x="24" y="54"/>
                      <a:pt x="17" y="50"/>
                    </a:cubicBezTo>
                    <a:cubicBezTo>
                      <a:pt x="32" y="46"/>
                      <a:pt x="36" y="41"/>
                      <a:pt x="50" y="36"/>
                    </a:cubicBezTo>
                    <a:cubicBezTo>
                      <a:pt x="46" y="36"/>
                      <a:pt x="35" y="36"/>
                      <a:pt x="32" y="36"/>
                    </a:cubicBezTo>
                    <a:cubicBezTo>
                      <a:pt x="20" y="36"/>
                      <a:pt x="11" y="32"/>
                      <a:pt x="0" y="26"/>
                    </a:cubicBezTo>
                    <a:cubicBezTo>
                      <a:pt x="18" y="21"/>
                      <a:pt x="25" y="0"/>
                      <a:pt x="46" y="0"/>
                    </a:cubicBezTo>
                    <a:cubicBezTo>
                      <a:pt x="58" y="0"/>
                      <a:pt x="65" y="12"/>
                      <a:pt x="72" y="17"/>
                    </a:cubicBezTo>
                    <a:cubicBezTo>
                      <a:pt x="68" y="19"/>
                      <a:pt x="69" y="18"/>
                      <a:pt x="67" y="18"/>
                    </a:cubicBezTo>
                    <a:cubicBezTo>
                      <a:pt x="68" y="23"/>
                      <a:pt x="67" y="24"/>
                      <a:pt x="67" y="27"/>
                    </a:cubicBezTo>
                    <a:cubicBezTo>
                      <a:pt x="67" y="29"/>
                      <a:pt x="62" y="33"/>
                      <a:pt x="59" y="35"/>
                    </a:cubicBezTo>
                    <a:cubicBezTo>
                      <a:pt x="63" y="33"/>
                      <a:pt x="65" y="35"/>
                      <a:pt x="68" y="35"/>
                    </a:cubicBezTo>
                    <a:cubicBezTo>
                      <a:pt x="73" y="35"/>
                      <a:pt x="76" y="39"/>
                      <a:pt x="81" y="39"/>
                    </a:cubicBezTo>
                    <a:cubicBezTo>
                      <a:pt x="84" y="39"/>
                      <a:pt x="87" y="39"/>
                      <a:pt x="90" y="39"/>
                    </a:cubicBezTo>
                    <a:cubicBezTo>
                      <a:pt x="99" y="39"/>
                      <a:pt x="99" y="42"/>
                      <a:pt x="105" y="48"/>
                    </a:cubicBezTo>
                    <a:cubicBezTo>
                      <a:pt x="100" y="51"/>
                      <a:pt x="101" y="52"/>
                      <a:pt x="101" y="57"/>
                    </a:cubicBezTo>
                    <a:cubicBezTo>
                      <a:pt x="101" y="61"/>
                      <a:pt x="95" y="62"/>
                      <a:pt x="92" y="62"/>
                    </a:cubicBezTo>
                    <a:cubicBezTo>
                      <a:pt x="95" y="63"/>
                      <a:pt x="99" y="65"/>
                      <a:pt x="99" y="6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66" name="Freeform 155"/>
              <p:cNvSpPr/>
              <p:nvPr/>
            </p:nvSpPr>
            <p:spPr bwMode="auto">
              <a:xfrm>
                <a:off x="5973763" y="1212850"/>
                <a:ext cx="17463" cy="12700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7" y="0"/>
                  </a:cxn>
                  <a:cxn ang="0">
                    <a:pos x="13" y="0"/>
                  </a:cxn>
                  <a:cxn ang="0">
                    <a:pos x="5" y="9"/>
                  </a:cxn>
                  <a:cxn ang="0">
                    <a:pos x="0" y="5"/>
                  </a:cxn>
                </a:cxnLst>
                <a:rect l="0" t="0" r="r" b="b"/>
                <a:pathLst>
                  <a:path w="13" h="9">
                    <a:moveTo>
                      <a:pt x="0" y="5"/>
                    </a:moveTo>
                    <a:cubicBezTo>
                      <a:pt x="3" y="3"/>
                      <a:pt x="5" y="1"/>
                      <a:pt x="7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2" y="6"/>
                      <a:pt x="10" y="9"/>
                      <a:pt x="5" y="9"/>
                    </a:cubicBezTo>
                    <a:cubicBezTo>
                      <a:pt x="2" y="9"/>
                      <a:pt x="1" y="7"/>
                      <a:pt x="0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67" name="Freeform 156"/>
              <p:cNvSpPr/>
              <p:nvPr/>
            </p:nvSpPr>
            <p:spPr bwMode="auto">
              <a:xfrm>
                <a:off x="5886450" y="1060450"/>
                <a:ext cx="23813" cy="7938"/>
              </a:xfrm>
              <a:custGeom>
                <a:avLst/>
                <a:gdLst/>
                <a:ahLst/>
                <a:cxnLst>
                  <a:cxn ang="0">
                    <a:pos x="18" y="4"/>
                  </a:cxn>
                  <a:cxn ang="0">
                    <a:pos x="0" y="0"/>
                  </a:cxn>
                  <a:cxn ang="0">
                    <a:pos x="16" y="0"/>
                  </a:cxn>
                  <a:cxn ang="0">
                    <a:pos x="18" y="4"/>
                  </a:cxn>
                </a:cxnLst>
                <a:rect l="0" t="0" r="r" b="b"/>
                <a:pathLst>
                  <a:path w="18" h="6">
                    <a:moveTo>
                      <a:pt x="18" y="4"/>
                    </a:moveTo>
                    <a:cubicBezTo>
                      <a:pt x="11" y="5"/>
                      <a:pt x="3" y="6"/>
                      <a:pt x="0" y="0"/>
                    </a:cubicBezTo>
                    <a:cubicBezTo>
                      <a:pt x="16" y="0"/>
                      <a:pt x="16" y="0"/>
                      <a:pt x="16" y="0"/>
                    </a:cubicBezTo>
                    <a:lnTo>
                      <a:pt x="18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68" name="Freeform 157"/>
              <p:cNvSpPr/>
              <p:nvPr/>
            </p:nvSpPr>
            <p:spPr bwMode="auto">
              <a:xfrm>
                <a:off x="6162675" y="1173163"/>
                <a:ext cx="20638" cy="9525"/>
              </a:xfrm>
              <a:custGeom>
                <a:avLst/>
                <a:gdLst/>
                <a:ahLst/>
                <a:cxnLst>
                  <a:cxn ang="0">
                    <a:pos x="15" y="1"/>
                  </a:cxn>
                  <a:cxn ang="0">
                    <a:pos x="9" y="7"/>
                  </a:cxn>
                  <a:cxn ang="0">
                    <a:pos x="0" y="2"/>
                  </a:cxn>
                  <a:cxn ang="0">
                    <a:pos x="15" y="1"/>
                  </a:cxn>
                </a:cxnLst>
                <a:rect l="0" t="0" r="r" b="b"/>
                <a:pathLst>
                  <a:path w="15" h="7">
                    <a:moveTo>
                      <a:pt x="15" y="1"/>
                    </a:moveTo>
                    <a:cubicBezTo>
                      <a:pt x="14" y="4"/>
                      <a:pt x="12" y="7"/>
                      <a:pt x="9" y="7"/>
                    </a:cubicBezTo>
                    <a:cubicBezTo>
                      <a:pt x="4" y="7"/>
                      <a:pt x="1" y="4"/>
                      <a:pt x="0" y="2"/>
                    </a:cubicBezTo>
                    <a:cubicBezTo>
                      <a:pt x="9" y="0"/>
                      <a:pt x="11" y="2"/>
                      <a:pt x="1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69" name="Freeform 158"/>
              <p:cNvSpPr/>
              <p:nvPr/>
            </p:nvSpPr>
            <p:spPr bwMode="auto">
              <a:xfrm>
                <a:off x="5119688" y="1074738"/>
                <a:ext cx="117475" cy="36513"/>
              </a:xfrm>
              <a:custGeom>
                <a:avLst/>
                <a:gdLst/>
                <a:ahLst/>
                <a:cxnLst>
                  <a:cxn ang="0">
                    <a:pos x="76" y="14"/>
                  </a:cxn>
                  <a:cxn ang="0">
                    <a:pos x="58" y="17"/>
                  </a:cxn>
                  <a:cxn ang="0">
                    <a:pos x="49" y="27"/>
                  </a:cxn>
                  <a:cxn ang="0">
                    <a:pos x="44" y="23"/>
                  </a:cxn>
                  <a:cxn ang="0">
                    <a:pos x="44" y="23"/>
                  </a:cxn>
                  <a:cxn ang="0">
                    <a:pos x="32" y="17"/>
                  </a:cxn>
                  <a:cxn ang="0">
                    <a:pos x="41" y="14"/>
                  </a:cxn>
                  <a:cxn ang="0">
                    <a:pos x="33" y="13"/>
                  </a:cxn>
                  <a:cxn ang="0">
                    <a:pos x="40" y="9"/>
                  </a:cxn>
                  <a:cxn ang="0">
                    <a:pos x="30" y="5"/>
                  </a:cxn>
                  <a:cxn ang="0">
                    <a:pos x="10" y="11"/>
                  </a:cxn>
                  <a:cxn ang="0">
                    <a:pos x="0" y="9"/>
                  </a:cxn>
                  <a:cxn ang="0">
                    <a:pos x="34" y="0"/>
                  </a:cxn>
                  <a:cxn ang="0">
                    <a:pos x="60" y="6"/>
                  </a:cxn>
                  <a:cxn ang="0">
                    <a:pos x="76" y="0"/>
                  </a:cxn>
                  <a:cxn ang="0">
                    <a:pos x="89" y="5"/>
                  </a:cxn>
                  <a:cxn ang="0">
                    <a:pos x="78" y="13"/>
                  </a:cxn>
                  <a:cxn ang="0">
                    <a:pos x="73" y="13"/>
                  </a:cxn>
                  <a:cxn ang="0">
                    <a:pos x="73" y="17"/>
                  </a:cxn>
                  <a:cxn ang="0">
                    <a:pos x="76" y="14"/>
                  </a:cxn>
                </a:cxnLst>
                <a:rect l="0" t="0" r="r" b="b"/>
                <a:pathLst>
                  <a:path w="89" h="27">
                    <a:moveTo>
                      <a:pt x="76" y="14"/>
                    </a:moveTo>
                    <a:cubicBezTo>
                      <a:pt x="69" y="19"/>
                      <a:pt x="65" y="13"/>
                      <a:pt x="58" y="17"/>
                    </a:cubicBezTo>
                    <a:cubicBezTo>
                      <a:pt x="54" y="19"/>
                      <a:pt x="53" y="27"/>
                      <a:pt x="49" y="27"/>
                    </a:cubicBezTo>
                    <a:cubicBezTo>
                      <a:pt x="47" y="26"/>
                      <a:pt x="45" y="24"/>
                      <a:pt x="44" y="23"/>
                    </a:cubicBezTo>
                    <a:cubicBezTo>
                      <a:pt x="44" y="23"/>
                      <a:pt x="44" y="23"/>
                      <a:pt x="44" y="23"/>
                    </a:cubicBezTo>
                    <a:cubicBezTo>
                      <a:pt x="38" y="23"/>
                      <a:pt x="33" y="21"/>
                      <a:pt x="32" y="17"/>
                    </a:cubicBezTo>
                    <a:cubicBezTo>
                      <a:pt x="36" y="15"/>
                      <a:pt x="38" y="15"/>
                      <a:pt x="41" y="14"/>
                    </a:cubicBezTo>
                    <a:cubicBezTo>
                      <a:pt x="37" y="14"/>
                      <a:pt x="35" y="13"/>
                      <a:pt x="33" y="13"/>
                    </a:cubicBezTo>
                    <a:cubicBezTo>
                      <a:pt x="36" y="11"/>
                      <a:pt x="38" y="11"/>
                      <a:pt x="40" y="9"/>
                    </a:cubicBezTo>
                    <a:cubicBezTo>
                      <a:pt x="36" y="8"/>
                      <a:pt x="34" y="5"/>
                      <a:pt x="30" y="5"/>
                    </a:cubicBezTo>
                    <a:cubicBezTo>
                      <a:pt x="25" y="5"/>
                      <a:pt x="17" y="11"/>
                      <a:pt x="10" y="11"/>
                    </a:cubicBezTo>
                    <a:cubicBezTo>
                      <a:pt x="7" y="11"/>
                      <a:pt x="4" y="9"/>
                      <a:pt x="0" y="9"/>
                    </a:cubicBezTo>
                    <a:cubicBezTo>
                      <a:pt x="4" y="2"/>
                      <a:pt x="25" y="0"/>
                      <a:pt x="34" y="0"/>
                    </a:cubicBezTo>
                    <a:cubicBezTo>
                      <a:pt x="45" y="0"/>
                      <a:pt x="52" y="6"/>
                      <a:pt x="60" y="6"/>
                    </a:cubicBezTo>
                    <a:cubicBezTo>
                      <a:pt x="67" y="6"/>
                      <a:pt x="70" y="0"/>
                      <a:pt x="76" y="0"/>
                    </a:cubicBezTo>
                    <a:cubicBezTo>
                      <a:pt x="82" y="0"/>
                      <a:pt x="87" y="4"/>
                      <a:pt x="89" y="5"/>
                    </a:cubicBezTo>
                    <a:cubicBezTo>
                      <a:pt x="89" y="13"/>
                      <a:pt x="83" y="9"/>
                      <a:pt x="78" y="13"/>
                    </a:cubicBezTo>
                    <a:cubicBezTo>
                      <a:pt x="76" y="13"/>
                      <a:pt x="75" y="13"/>
                      <a:pt x="73" y="13"/>
                    </a:cubicBezTo>
                    <a:cubicBezTo>
                      <a:pt x="73" y="17"/>
                      <a:pt x="73" y="17"/>
                      <a:pt x="73" y="17"/>
                    </a:cubicBezTo>
                    <a:lnTo>
                      <a:pt x="76" y="1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70" name="Freeform 159"/>
              <p:cNvSpPr/>
              <p:nvPr/>
            </p:nvSpPr>
            <p:spPr bwMode="auto">
              <a:xfrm>
                <a:off x="5427663" y="1052513"/>
                <a:ext cx="41275" cy="26988"/>
              </a:xfrm>
              <a:custGeom>
                <a:avLst/>
                <a:gdLst/>
                <a:ahLst/>
                <a:cxnLst>
                  <a:cxn ang="0">
                    <a:pos x="7" y="20"/>
                  </a:cxn>
                  <a:cxn ang="0">
                    <a:pos x="0" y="13"/>
                  </a:cxn>
                  <a:cxn ang="0">
                    <a:pos x="25" y="0"/>
                  </a:cxn>
                  <a:cxn ang="0">
                    <a:pos x="31" y="14"/>
                  </a:cxn>
                  <a:cxn ang="0">
                    <a:pos x="7" y="20"/>
                  </a:cxn>
                </a:cxnLst>
                <a:rect l="0" t="0" r="r" b="b"/>
                <a:pathLst>
                  <a:path w="31" h="20">
                    <a:moveTo>
                      <a:pt x="7" y="20"/>
                    </a:moveTo>
                    <a:cubicBezTo>
                      <a:pt x="2" y="20"/>
                      <a:pt x="0" y="17"/>
                      <a:pt x="0" y="13"/>
                    </a:cubicBezTo>
                    <a:cubicBezTo>
                      <a:pt x="0" y="7"/>
                      <a:pt x="18" y="0"/>
                      <a:pt x="25" y="0"/>
                    </a:cubicBezTo>
                    <a:cubicBezTo>
                      <a:pt x="31" y="14"/>
                      <a:pt x="31" y="14"/>
                      <a:pt x="31" y="14"/>
                    </a:cubicBezTo>
                    <a:cubicBezTo>
                      <a:pt x="28" y="16"/>
                      <a:pt x="11" y="20"/>
                      <a:pt x="7" y="2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71" name="Freeform 160"/>
              <p:cNvSpPr/>
              <p:nvPr/>
            </p:nvSpPr>
            <p:spPr bwMode="auto">
              <a:xfrm>
                <a:off x="5373688" y="1069975"/>
                <a:ext cx="44450" cy="25400"/>
              </a:xfrm>
              <a:custGeom>
                <a:avLst/>
                <a:gdLst/>
                <a:ahLst/>
                <a:cxnLst>
                  <a:cxn ang="0">
                    <a:pos x="33" y="4"/>
                  </a:cxn>
                  <a:cxn ang="0">
                    <a:pos x="33" y="10"/>
                  </a:cxn>
                  <a:cxn ang="0">
                    <a:pos x="22" y="12"/>
                  </a:cxn>
                  <a:cxn ang="0">
                    <a:pos x="24" y="18"/>
                  </a:cxn>
                  <a:cxn ang="0">
                    <a:pos x="0" y="18"/>
                  </a:cxn>
                  <a:cxn ang="0">
                    <a:pos x="9" y="6"/>
                  </a:cxn>
                  <a:cxn ang="0">
                    <a:pos x="9" y="0"/>
                  </a:cxn>
                  <a:cxn ang="0">
                    <a:pos x="23" y="0"/>
                  </a:cxn>
                  <a:cxn ang="0">
                    <a:pos x="19" y="4"/>
                  </a:cxn>
                  <a:cxn ang="0">
                    <a:pos x="33" y="4"/>
                  </a:cxn>
                </a:cxnLst>
                <a:rect l="0" t="0" r="r" b="b"/>
                <a:pathLst>
                  <a:path w="33" h="20">
                    <a:moveTo>
                      <a:pt x="33" y="4"/>
                    </a:moveTo>
                    <a:cubicBezTo>
                      <a:pt x="33" y="8"/>
                      <a:pt x="33" y="8"/>
                      <a:pt x="33" y="10"/>
                    </a:cubicBezTo>
                    <a:cubicBezTo>
                      <a:pt x="30" y="14"/>
                      <a:pt x="26" y="12"/>
                      <a:pt x="22" y="12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2" y="19"/>
                      <a:pt x="0" y="20"/>
                      <a:pt x="0" y="18"/>
                    </a:cubicBezTo>
                    <a:cubicBezTo>
                      <a:pt x="0" y="11"/>
                      <a:pt x="3" y="8"/>
                      <a:pt x="9" y="6"/>
                    </a:cubicBezTo>
                    <a:cubicBezTo>
                      <a:pt x="8" y="2"/>
                      <a:pt x="9" y="1"/>
                      <a:pt x="9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2" y="2"/>
                      <a:pt x="20" y="4"/>
                      <a:pt x="19" y="4"/>
                    </a:cubicBezTo>
                    <a:cubicBezTo>
                      <a:pt x="22" y="4"/>
                      <a:pt x="29" y="4"/>
                      <a:pt x="33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72" name="Freeform 161"/>
              <p:cNvSpPr/>
              <p:nvPr/>
            </p:nvSpPr>
            <p:spPr bwMode="auto">
              <a:xfrm>
                <a:off x="5314950" y="1092200"/>
                <a:ext cx="44450" cy="15875"/>
              </a:xfrm>
              <a:custGeom>
                <a:avLst/>
                <a:gdLst/>
                <a:ahLst/>
                <a:cxnLst>
                  <a:cxn ang="0">
                    <a:pos x="20" y="12"/>
                  </a:cxn>
                  <a:cxn ang="0">
                    <a:pos x="11" y="7"/>
                  </a:cxn>
                  <a:cxn ang="0">
                    <a:pos x="4" y="12"/>
                  </a:cxn>
                  <a:cxn ang="0">
                    <a:pos x="0" y="9"/>
                  </a:cxn>
                  <a:cxn ang="0">
                    <a:pos x="22" y="0"/>
                  </a:cxn>
                  <a:cxn ang="0">
                    <a:pos x="34" y="5"/>
                  </a:cxn>
                  <a:cxn ang="0">
                    <a:pos x="20" y="12"/>
                  </a:cxn>
                </a:cxnLst>
                <a:rect l="0" t="0" r="r" b="b"/>
                <a:pathLst>
                  <a:path w="34" h="12">
                    <a:moveTo>
                      <a:pt x="20" y="12"/>
                    </a:moveTo>
                    <a:cubicBezTo>
                      <a:pt x="17" y="12"/>
                      <a:pt x="14" y="7"/>
                      <a:pt x="11" y="7"/>
                    </a:cubicBezTo>
                    <a:cubicBezTo>
                      <a:pt x="10" y="12"/>
                      <a:pt x="8" y="12"/>
                      <a:pt x="4" y="12"/>
                    </a:cubicBezTo>
                    <a:cubicBezTo>
                      <a:pt x="2" y="12"/>
                      <a:pt x="0" y="10"/>
                      <a:pt x="0" y="9"/>
                    </a:cubicBezTo>
                    <a:cubicBezTo>
                      <a:pt x="0" y="2"/>
                      <a:pt x="17" y="0"/>
                      <a:pt x="22" y="0"/>
                    </a:cubicBezTo>
                    <a:cubicBezTo>
                      <a:pt x="28" y="0"/>
                      <a:pt x="32" y="2"/>
                      <a:pt x="34" y="5"/>
                    </a:cubicBezTo>
                    <a:cubicBezTo>
                      <a:pt x="25" y="5"/>
                      <a:pt x="26" y="12"/>
                      <a:pt x="20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73" name="Freeform 162"/>
              <p:cNvSpPr/>
              <p:nvPr/>
            </p:nvSpPr>
            <p:spPr bwMode="auto">
              <a:xfrm>
                <a:off x="5287963" y="1038225"/>
                <a:ext cx="71438" cy="49213"/>
              </a:xfrm>
              <a:custGeom>
                <a:avLst/>
                <a:gdLst/>
                <a:ahLst/>
                <a:cxnLst>
                  <a:cxn ang="0">
                    <a:pos x="40" y="31"/>
                  </a:cxn>
                  <a:cxn ang="0">
                    <a:pos x="22" y="36"/>
                  </a:cxn>
                  <a:cxn ang="0">
                    <a:pos x="0" y="28"/>
                  </a:cxn>
                  <a:cxn ang="0">
                    <a:pos x="6" y="23"/>
                  </a:cxn>
                  <a:cxn ang="0">
                    <a:pos x="24" y="23"/>
                  </a:cxn>
                  <a:cxn ang="0">
                    <a:pos x="17" y="22"/>
                  </a:cxn>
                  <a:cxn ang="0">
                    <a:pos x="17" y="16"/>
                  </a:cxn>
                  <a:cxn ang="0">
                    <a:pos x="43" y="8"/>
                  </a:cxn>
                  <a:cxn ang="0">
                    <a:pos x="51" y="0"/>
                  </a:cxn>
                  <a:cxn ang="0">
                    <a:pos x="52" y="5"/>
                  </a:cxn>
                  <a:cxn ang="0">
                    <a:pos x="48" y="11"/>
                  </a:cxn>
                  <a:cxn ang="0">
                    <a:pos x="28" y="23"/>
                  </a:cxn>
                  <a:cxn ang="0">
                    <a:pos x="53" y="29"/>
                  </a:cxn>
                  <a:cxn ang="0">
                    <a:pos x="40" y="31"/>
                  </a:cxn>
                </a:cxnLst>
                <a:rect l="0" t="0" r="r" b="b"/>
                <a:pathLst>
                  <a:path w="53" h="36">
                    <a:moveTo>
                      <a:pt x="40" y="31"/>
                    </a:moveTo>
                    <a:cubicBezTo>
                      <a:pt x="34" y="31"/>
                      <a:pt x="27" y="36"/>
                      <a:pt x="22" y="36"/>
                    </a:cubicBezTo>
                    <a:cubicBezTo>
                      <a:pt x="19" y="36"/>
                      <a:pt x="1" y="28"/>
                      <a:pt x="0" y="28"/>
                    </a:cubicBezTo>
                    <a:cubicBezTo>
                      <a:pt x="3" y="26"/>
                      <a:pt x="4" y="25"/>
                      <a:pt x="6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19" y="21"/>
                      <a:pt x="21" y="20"/>
                      <a:pt x="17" y="22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30" y="16"/>
                      <a:pt x="30" y="8"/>
                      <a:pt x="43" y="8"/>
                    </a:cubicBezTo>
                    <a:cubicBezTo>
                      <a:pt x="44" y="4"/>
                      <a:pt x="47" y="0"/>
                      <a:pt x="51" y="0"/>
                    </a:cubicBezTo>
                    <a:cubicBezTo>
                      <a:pt x="52" y="0"/>
                      <a:pt x="52" y="4"/>
                      <a:pt x="52" y="5"/>
                    </a:cubicBezTo>
                    <a:cubicBezTo>
                      <a:pt x="50" y="7"/>
                      <a:pt x="48" y="9"/>
                      <a:pt x="48" y="11"/>
                    </a:cubicBezTo>
                    <a:cubicBezTo>
                      <a:pt x="41" y="16"/>
                      <a:pt x="32" y="18"/>
                      <a:pt x="28" y="23"/>
                    </a:cubicBezTo>
                    <a:cubicBezTo>
                      <a:pt x="40" y="24"/>
                      <a:pt x="43" y="25"/>
                      <a:pt x="53" y="29"/>
                    </a:cubicBezTo>
                    <a:cubicBezTo>
                      <a:pt x="49" y="32"/>
                      <a:pt x="45" y="31"/>
                      <a:pt x="40" y="3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74" name="Freeform 164"/>
              <p:cNvSpPr/>
              <p:nvPr/>
            </p:nvSpPr>
            <p:spPr bwMode="auto">
              <a:xfrm>
                <a:off x="6675438" y="1244600"/>
                <a:ext cx="128588" cy="49213"/>
              </a:xfrm>
              <a:custGeom>
                <a:avLst/>
                <a:gdLst/>
                <a:ahLst/>
                <a:cxnLst>
                  <a:cxn ang="0">
                    <a:pos x="77" y="29"/>
                  </a:cxn>
                  <a:cxn ang="0">
                    <a:pos x="66" y="34"/>
                  </a:cxn>
                  <a:cxn ang="0">
                    <a:pos x="58" y="29"/>
                  </a:cxn>
                  <a:cxn ang="0">
                    <a:pos x="50" y="32"/>
                  </a:cxn>
                  <a:cxn ang="0">
                    <a:pos x="40" y="36"/>
                  </a:cxn>
                  <a:cxn ang="0">
                    <a:pos x="32" y="31"/>
                  </a:cxn>
                  <a:cxn ang="0">
                    <a:pos x="22" y="38"/>
                  </a:cxn>
                  <a:cxn ang="0">
                    <a:pos x="0" y="18"/>
                  </a:cxn>
                  <a:cxn ang="0">
                    <a:pos x="20" y="0"/>
                  </a:cxn>
                  <a:cxn ang="0">
                    <a:pos x="47" y="15"/>
                  </a:cxn>
                  <a:cxn ang="0">
                    <a:pos x="54" y="3"/>
                  </a:cxn>
                  <a:cxn ang="0">
                    <a:pos x="97" y="15"/>
                  </a:cxn>
                  <a:cxn ang="0">
                    <a:pos x="89" y="29"/>
                  </a:cxn>
                  <a:cxn ang="0">
                    <a:pos x="77" y="29"/>
                  </a:cxn>
                </a:cxnLst>
                <a:rect l="0" t="0" r="r" b="b"/>
                <a:pathLst>
                  <a:path w="97" h="38">
                    <a:moveTo>
                      <a:pt x="77" y="29"/>
                    </a:moveTo>
                    <a:cubicBezTo>
                      <a:pt x="74" y="29"/>
                      <a:pt x="72" y="34"/>
                      <a:pt x="66" y="34"/>
                    </a:cubicBezTo>
                    <a:cubicBezTo>
                      <a:pt x="63" y="34"/>
                      <a:pt x="62" y="29"/>
                      <a:pt x="58" y="29"/>
                    </a:cubicBezTo>
                    <a:cubicBezTo>
                      <a:pt x="55" y="29"/>
                      <a:pt x="53" y="32"/>
                      <a:pt x="50" y="32"/>
                    </a:cubicBezTo>
                    <a:cubicBezTo>
                      <a:pt x="47" y="32"/>
                      <a:pt x="44" y="36"/>
                      <a:pt x="40" y="36"/>
                    </a:cubicBezTo>
                    <a:cubicBezTo>
                      <a:pt x="36" y="36"/>
                      <a:pt x="34" y="34"/>
                      <a:pt x="32" y="31"/>
                    </a:cubicBezTo>
                    <a:cubicBezTo>
                      <a:pt x="29" y="34"/>
                      <a:pt x="27" y="38"/>
                      <a:pt x="22" y="38"/>
                    </a:cubicBezTo>
                    <a:cubicBezTo>
                      <a:pt x="11" y="38"/>
                      <a:pt x="0" y="29"/>
                      <a:pt x="0" y="18"/>
                    </a:cubicBezTo>
                    <a:cubicBezTo>
                      <a:pt x="0" y="8"/>
                      <a:pt x="11" y="0"/>
                      <a:pt x="20" y="0"/>
                    </a:cubicBezTo>
                    <a:cubicBezTo>
                      <a:pt x="34" y="0"/>
                      <a:pt x="35" y="15"/>
                      <a:pt x="47" y="15"/>
                    </a:cubicBezTo>
                    <a:cubicBezTo>
                      <a:pt x="47" y="8"/>
                      <a:pt x="49" y="3"/>
                      <a:pt x="54" y="3"/>
                    </a:cubicBezTo>
                    <a:cubicBezTo>
                      <a:pt x="62" y="3"/>
                      <a:pt x="88" y="12"/>
                      <a:pt x="97" y="15"/>
                    </a:cubicBezTo>
                    <a:cubicBezTo>
                      <a:pt x="95" y="21"/>
                      <a:pt x="89" y="26"/>
                      <a:pt x="89" y="29"/>
                    </a:cubicBezTo>
                    <a:lnTo>
                      <a:pt x="77" y="29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75" name="Freeform 165"/>
              <p:cNvSpPr/>
              <p:nvPr/>
            </p:nvSpPr>
            <p:spPr bwMode="auto">
              <a:xfrm>
                <a:off x="4924425" y="2252663"/>
                <a:ext cx="34925" cy="17463"/>
              </a:xfrm>
              <a:custGeom>
                <a:avLst/>
                <a:gdLst/>
                <a:ahLst/>
                <a:cxnLst>
                  <a:cxn ang="0">
                    <a:pos x="5" y="13"/>
                  </a:cxn>
                  <a:cxn ang="0">
                    <a:pos x="2" y="11"/>
                  </a:cxn>
                  <a:cxn ang="0">
                    <a:pos x="0" y="9"/>
                  </a:cxn>
                  <a:cxn ang="0">
                    <a:pos x="26" y="0"/>
                  </a:cxn>
                  <a:cxn ang="0">
                    <a:pos x="20" y="4"/>
                  </a:cxn>
                  <a:cxn ang="0">
                    <a:pos x="19" y="8"/>
                  </a:cxn>
                  <a:cxn ang="0">
                    <a:pos x="5" y="13"/>
                  </a:cxn>
                </a:cxnLst>
                <a:rect l="0" t="0" r="r" b="b"/>
                <a:pathLst>
                  <a:path w="26" h="13">
                    <a:moveTo>
                      <a:pt x="5" y="13"/>
                    </a:moveTo>
                    <a:cubicBezTo>
                      <a:pt x="4" y="13"/>
                      <a:pt x="2" y="12"/>
                      <a:pt x="2" y="11"/>
                    </a:cubicBezTo>
                    <a:cubicBezTo>
                      <a:pt x="1" y="11"/>
                      <a:pt x="0" y="9"/>
                      <a:pt x="0" y="9"/>
                    </a:cubicBezTo>
                    <a:cubicBezTo>
                      <a:pt x="7" y="6"/>
                      <a:pt x="18" y="1"/>
                      <a:pt x="26" y="0"/>
                    </a:cubicBezTo>
                    <a:cubicBezTo>
                      <a:pt x="25" y="4"/>
                      <a:pt x="22" y="2"/>
                      <a:pt x="20" y="4"/>
                    </a:cubicBezTo>
                    <a:cubicBezTo>
                      <a:pt x="18" y="4"/>
                      <a:pt x="19" y="7"/>
                      <a:pt x="19" y="8"/>
                    </a:cubicBezTo>
                    <a:cubicBezTo>
                      <a:pt x="18" y="11"/>
                      <a:pt x="9" y="13"/>
                      <a:pt x="5" y="1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76" name="Freeform 166"/>
              <p:cNvSpPr/>
              <p:nvPr/>
            </p:nvSpPr>
            <p:spPr bwMode="auto">
              <a:xfrm>
                <a:off x="5183188" y="1463675"/>
                <a:ext cx="34925" cy="25400"/>
              </a:xfrm>
              <a:custGeom>
                <a:avLst/>
                <a:gdLst/>
                <a:ahLst/>
                <a:cxnLst>
                  <a:cxn ang="0">
                    <a:pos x="5" y="4"/>
                  </a:cxn>
                  <a:cxn ang="0">
                    <a:pos x="11" y="0"/>
                  </a:cxn>
                  <a:cxn ang="0">
                    <a:pos x="26" y="6"/>
                  </a:cxn>
                  <a:cxn ang="0">
                    <a:pos x="26" y="12"/>
                  </a:cxn>
                  <a:cxn ang="0">
                    <a:pos x="8" y="19"/>
                  </a:cxn>
                  <a:cxn ang="0">
                    <a:pos x="0" y="14"/>
                  </a:cxn>
                  <a:cxn ang="0">
                    <a:pos x="5" y="4"/>
                  </a:cxn>
                </a:cxnLst>
                <a:rect l="0" t="0" r="r" b="b"/>
                <a:pathLst>
                  <a:path w="26" h="19">
                    <a:moveTo>
                      <a:pt x="5" y="4"/>
                    </a:moveTo>
                    <a:cubicBezTo>
                      <a:pt x="8" y="4"/>
                      <a:pt x="8" y="0"/>
                      <a:pt x="11" y="0"/>
                    </a:cubicBezTo>
                    <a:cubicBezTo>
                      <a:pt x="17" y="0"/>
                      <a:pt x="20" y="5"/>
                      <a:pt x="26" y="6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20" y="15"/>
                      <a:pt x="15" y="19"/>
                      <a:pt x="8" y="19"/>
                    </a:cubicBezTo>
                    <a:cubicBezTo>
                      <a:pt x="2" y="19"/>
                      <a:pt x="0" y="19"/>
                      <a:pt x="0" y="14"/>
                    </a:cubicBezTo>
                    <a:cubicBezTo>
                      <a:pt x="0" y="12"/>
                      <a:pt x="4" y="4"/>
                      <a:pt x="5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77" name="Freeform 167"/>
              <p:cNvSpPr/>
              <p:nvPr/>
            </p:nvSpPr>
            <p:spPr bwMode="auto">
              <a:xfrm>
                <a:off x="5359400" y="1433513"/>
                <a:ext cx="26988" cy="25400"/>
              </a:xfrm>
              <a:custGeom>
                <a:avLst/>
                <a:gdLst/>
                <a:ahLst/>
                <a:cxnLst>
                  <a:cxn ang="0">
                    <a:pos x="21" y="17"/>
                  </a:cxn>
                  <a:cxn ang="0">
                    <a:pos x="15" y="19"/>
                  </a:cxn>
                  <a:cxn ang="0">
                    <a:pos x="0" y="8"/>
                  </a:cxn>
                  <a:cxn ang="0">
                    <a:pos x="21" y="17"/>
                  </a:cxn>
                </a:cxnLst>
                <a:rect l="0" t="0" r="r" b="b"/>
                <a:pathLst>
                  <a:path w="21" h="20">
                    <a:moveTo>
                      <a:pt x="21" y="17"/>
                    </a:moveTo>
                    <a:cubicBezTo>
                      <a:pt x="21" y="20"/>
                      <a:pt x="15" y="19"/>
                      <a:pt x="15" y="19"/>
                    </a:cubicBezTo>
                    <a:cubicBezTo>
                      <a:pt x="10" y="19"/>
                      <a:pt x="0" y="14"/>
                      <a:pt x="0" y="8"/>
                    </a:cubicBezTo>
                    <a:cubicBezTo>
                      <a:pt x="0" y="0"/>
                      <a:pt x="21" y="8"/>
                      <a:pt x="21" y="1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78" name="Freeform 168"/>
              <p:cNvSpPr/>
              <p:nvPr/>
            </p:nvSpPr>
            <p:spPr bwMode="auto">
              <a:xfrm>
                <a:off x="5549900" y="1338263"/>
                <a:ext cx="25400" cy="17463"/>
              </a:xfrm>
              <a:custGeom>
                <a:avLst/>
                <a:gdLst/>
                <a:ahLst/>
                <a:cxnLst>
                  <a:cxn ang="0">
                    <a:pos x="2" y="13"/>
                  </a:cxn>
                  <a:cxn ang="0">
                    <a:pos x="19" y="8"/>
                  </a:cxn>
                  <a:cxn ang="0">
                    <a:pos x="8" y="0"/>
                  </a:cxn>
                  <a:cxn ang="0">
                    <a:pos x="2" y="9"/>
                  </a:cxn>
                  <a:cxn ang="0">
                    <a:pos x="2" y="13"/>
                  </a:cxn>
                </a:cxnLst>
                <a:rect l="0" t="0" r="r" b="b"/>
                <a:pathLst>
                  <a:path w="19" h="13">
                    <a:moveTo>
                      <a:pt x="2" y="13"/>
                    </a:moveTo>
                    <a:cubicBezTo>
                      <a:pt x="7" y="13"/>
                      <a:pt x="17" y="10"/>
                      <a:pt x="19" y="8"/>
                    </a:cubicBezTo>
                    <a:cubicBezTo>
                      <a:pt x="15" y="5"/>
                      <a:pt x="13" y="0"/>
                      <a:pt x="8" y="0"/>
                    </a:cubicBezTo>
                    <a:cubicBezTo>
                      <a:pt x="4" y="0"/>
                      <a:pt x="2" y="5"/>
                      <a:pt x="2" y="9"/>
                    </a:cubicBezTo>
                    <a:cubicBezTo>
                      <a:pt x="2" y="10"/>
                      <a:pt x="0" y="13"/>
                      <a:pt x="2" y="1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79" name="Freeform 169"/>
              <p:cNvSpPr/>
              <p:nvPr/>
            </p:nvSpPr>
            <p:spPr bwMode="auto">
              <a:xfrm>
                <a:off x="6727825" y="1320800"/>
                <a:ext cx="53975" cy="22225"/>
              </a:xfrm>
              <a:custGeom>
                <a:avLst/>
                <a:gdLst/>
                <a:ahLst/>
                <a:cxnLst>
                  <a:cxn ang="0">
                    <a:pos x="0" y="13"/>
                  </a:cxn>
                  <a:cxn ang="0">
                    <a:pos x="21" y="0"/>
                  </a:cxn>
                  <a:cxn ang="0">
                    <a:pos x="41" y="17"/>
                  </a:cxn>
                  <a:cxn ang="0">
                    <a:pos x="28" y="17"/>
                  </a:cxn>
                  <a:cxn ang="0">
                    <a:pos x="2" y="11"/>
                  </a:cxn>
                  <a:cxn ang="0">
                    <a:pos x="0" y="13"/>
                  </a:cxn>
                </a:cxnLst>
                <a:rect l="0" t="0" r="r" b="b"/>
                <a:pathLst>
                  <a:path w="41" h="17">
                    <a:moveTo>
                      <a:pt x="0" y="13"/>
                    </a:moveTo>
                    <a:cubicBezTo>
                      <a:pt x="5" y="6"/>
                      <a:pt x="11" y="0"/>
                      <a:pt x="21" y="0"/>
                    </a:cubicBezTo>
                    <a:cubicBezTo>
                      <a:pt x="32" y="0"/>
                      <a:pt x="41" y="7"/>
                      <a:pt x="41" y="17"/>
                    </a:cubicBezTo>
                    <a:cubicBezTo>
                      <a:pt x="28" y="17"/>
                      <a:pt x="28" y="17"/>
                      <a:pt x="28" y="17"/>
                    </a:cubicBezTo>
                    <a:cubicBezTo>
                      <a:pt x="20" y="13"/>
                      <a:pt x="10" y="14"/>
                      <a:pt x="2" y="11"/>
                    </a:cubicBezTo>
                    <a:lnTo>
                      <a:pt x="0" y="1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80" name="Freeform 170"/>
              <p:cNvSpPr/>
              <p:nvPr/>
            </p:nvSpPr>
            <p:spPr bwMode="auto">
              <a:xfrm>
                <a:off x="6832600" y="1266825"/>
                <a:ext cx="74613" cy="269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2" y="9"/>
                  </a:cxn>
                  <a:cxn ang="0">
                    <a:pos x="56" y="13"/>
                  </a:cxn>
                  <a:cxn ang="0">
                    <a:pos x="37" y="20"/>
                  </a:cxn>
                  <a:cxn ang="0">
                    <a:pos x="4" y="3"/>
                  </a:cxn>
                  <a:cxn ang="0">
                    <a:pos x="0" y="0"/>
                  </a:cxn>
                </a:cxnLst>
                <a:rect l="0" t="0" r="r" b="b"/>
                <a:pathLst>
                  <a:path w="56" h="20">
                    <a:moveTo>
                      <a:pt x="0" y="0"/>
                    </a:moveTo>
                    <a:cubicBezTo>
                      <a:pt x="4" y="3"/>
                      <a:pt x="50" y="9"/>
                      <a:pt x="52" y="9"/>
                    </a:cubicBezTo>
                    <a:cubicBezTo>
                      <a:pt x="55" y="9"/>
                      <a:pt x="56" y="11"/>
                      <a:pt x="56" y="13"/>
                    </a:cubicBezTo>
                    <a:cubicBezTo>
                      <a:pt x="56" y="18"/>
                      <a:pt x="44" y="20"/>
                      <a:pt x="37" y="20"/>
                    </a:cubicBezTo>
                    <a:cubicBezTo>
                      <a:pt x="25" y="20"/>
                      <a:pt x="4" y="14"/>
                      <a:pt x="4" y="3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81" name="Freeform 171"/>
              <p:cNvSpPr/>
              <p:nvPr/>
            </p:nvSpPr>
            <p:spPr bwMode="auto">
              <a:xfrm>
                <a:off x="6726238" y="1303338"/>
                <a:ext cx="15875" cy="17463"/>
              </a:xfrm>
              <a:custGeom>
                <a:avLst/>
                <a:gdLst/>
                <a:ahLst/>
                <a:cxnLst>
                  <a:cxn ang="0">
                    <a:pos x="12" y="7"/>
                  </a:cxn>
                  <a:cxn ang="0">
                    <a:pos x="5" y="13"/>
                  </a:cxn>
                  <a:cxn ang="0">
                    <a:pos x="0" y="7"/>
                  </a:cxn>
                  <a:cxn ang="0">
                    <a:pos x="12" y="7"/>
                  </a:cxn>
                </a:cxnLst>
                <a:rect l="0" t="0" r="r" b="b"/>
                <a:pathLst>
                  <a:path w="12" h="13">
                    <a:moveTo>
                      <a:pt x="12" y="7"/>
                    </a:moveTo>
                    <a:cubicBezTo>
                      <a:pt x="12" y="11"/>
                      <a:pt x="8" y="13"/>
                      <a:pt x="5" y="13"/>
                    </a:cubicBezTo>
                    <a:cubicBezTo>
                      <a:pt x="0" y="13"/>
                      <a:pt x="0" y="11"/>
                      <a:pt x="0" y="7"/>
                    </a:cubicBezTo>
                    <a:cubicBezTo>
                      <a:pt x="0" y="0"/>
                      <a:pt x="12" y="1"/>
                      <a:pt x="12" y="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sp>
        <p:nvSpPr>
          <p:cNvPr id="12" name="矩形 11"/>
          <p:cNvSpPr/>
          <p:nvPr userDrawn="1"/>
        </p:nvSpPr>
        <p:spPr>
          <a:xfrm>
            <a:off x="0" y="721896"/>
            <a:ext cx="12192000" cy="6136104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内容占位符 12" descr="图1-17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96340" y="1164590"/>
            <a:ext cx="3801745" cy="4373245"/>
          </a:xfrm>
          <a:prstGeom prst="rect">
            <a:avLst/>
          </a:prstGeom>
        </p:spPr>
      </p:pic>
      <p:pic>
        <p:nvPicPr>
          <p:cNvPr id="15" name="图片 14" descr="图5-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40220" y="1164590"/>
            <a:ext cx="3801745" cy="4552950"/>
          </a:xfrm>
          <a:prstGeom prst="rect">
            <a:avLst/>
          </a:prstGeom>
        </p:spPr>
      </p:pic>
    </p:spTree>
  </p:cSld>
  <p:clrMapOvr>
    <a:masterClrMapping/>
  </p:clrMapOvr>
  <p:transition advTm="8751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72621"/>
            <a:ext cx="10515600" cy="485107"/>
          </a:xfrm>
        </p:spPr>
        <p:txBody>
          <a:bodyPr>
            <a:normAutofit fontScale="90000"/>
          </a:bodyPr>
          <a:lstStyle>
            <a:lvl1pPr algn="ctr"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聚合思维  表现作品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lang="en-US" altLang="zh-CN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 userDrawn="1"/>
        </p:nvSpPr>
        <p:spPr>
          <a:xfrm>
            <a:off x="0" y="721896"/>
            <a:ext cx="12192000" cy="6136104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3" name="组合 32"/>
          <p:cNvGrpSpPr/>
          <p:nvPr/>
        </p:nvGrpSpPr>
        <p:grpSpPr>
          <a:xfrm>
            <a:off x="5861665" y="3909206"/>
            <a:ext cx="427511" cy="400051"/>
            <a:chOff x="6661150" y="233363"/>
            <a:chExt cx="320675" cy="300038"/>
          </a:xfrm>
          <a:solidFill>
            <a:schemeClr val="bg1"/>
          </a:solidFill>
        </p:grpSpPr>
        <p:sp>
          <p:nvSpPr>
            <p:cNvPr id="34" name="Freeform 153"/>
            <p:cNvSpPr/>
            <p:nvPr/>
          </p:nvSpPr>
          <p:spPr bwMode="auto">
            <a:xfrm>
              <a:off x="6677025" y="315913"/>
              <a:ext cx="79375" cy="187325"/>
            </a:xfrm>
            <a:custGeom>
              <a:avLst/>
              <a:gdLst>
                <a:gd name="T0" fmla="*/ 34 w 34"/>
                <a:gd name="T1" fmla="*/ 81 h 81"/>
                <a:gd name="T2" fmla="*/ 34 w 34"/>
                <a:gd name="T3" fmla="*/ 8 h 81"/>
                <a:gd name="T4" fmla="*/ 26 w 34"/>
                <a:gd name="T5" fmla="*/ 0 h 81"/>
                <a:gd name="T6" fmla="*/ 9 w 34"/>
                <a:gd name="T7" fmla="*/ 0 h 81"/>
                <a:gd name="T8" fmla="*/ 0 w 34"/>
                <a:gd name="T9" fmla="*/ 8 h 81"/>
                <a:gd name="T10" fmla="*/ 0 w 34"/>
                <a:gd name="T11" fmla="*/ 81 h 81"/>
                <a:gd name="T12" fmla="*/ 34 w 34"/>
                <a:gd name="T13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81">
                  <a:moveTo>
                    <a:pt x="34" y="81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6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81"/>
                    <a:pt x="0" y="81"/>
                    <a:pt x="0" y="81"/>
                  </a:cubicBezTo>
                  <a:lnTo>
                    <a:pt x="34" y="8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5" name="Freeform 154"/>
            <p:cNvSpPr/>
            <p:nvPr/>
          </p:nvSpPr>
          <p:spPr bwMode="auto">
            <a:xfrm>
              <a:off x="6783388" y="233363"/>
              <a:ext cx="77788" cy="269875"/>
            </a:xfrm>
            <a:custGeom>
              <a:avLst/>
              <a:gdLst>
                <a:gd name="T0" fmla="*/ 34 w 34"/>
                <a:gd name="T1" fmla="*/ 117 h 117"/>
                <a:gd name="T2" fmla="*/ 34 w 34"/>
                <a:gd name="T3" fmla="*/ 8 h 117"/>
                <a:gd name="T4" fmla="*/ 25 w 34"/>
                <a:gd name="T5" fmla="*/ 0 h 117"/>
                <a:gd name="T6" fmla="*/ 8 w 34"/>
                <a:gd name="T7" fmla="*/ 0 h 117"/>
                <a:gd name="T8" fmla="*/ 0 w 34"/>
                <a:gd name="T9" fmla="*/ 8 h 117"/>
                <a:gd name="T10" fmla="*/ 0 w 34"/>
                <a:gd name="T11" fmla="*/ 117 h 117"/>
                <a:gd name="T12" fmla="*/ 34 w 34"/>
                <a:gd name="T13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117">
                  <a:moveTo>
                    <a:pt x="34" y="117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17"/>
                    <a:pt x="0" y="117"/>
                    <a:pt x="0" y="117"/>
                  </a:cubicBezTo>
                  <a:lnTo>
                    <a:pt x="34" y="1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6" name="Freeform 155"/>
            <p:cNvSpPr/>
            <p:nvPr/>
          </p:nvSpPr>
          <p:spPr bwMode="auto">
            <a:xfrm>
              <a:off x="6886575" y="358776"/>
              <a:ext cx="79375" cy="144463"/>
            </a:xfrm>
            <a:custGeom>
              <a:avLst/>
              <a:gdLst>
                <a:gd name="T0" fmla="*/ 34 w 34"/>
                <a:gd name="T1" fmla="*/ 63 h 63"/>
                <a:gd name="T2" fmla="*/ 34 w 34"/>
                <a:gd name="T3" fmla="*/ 8 h 63"/>
                <a:gd name="T4" fmla="*/ 25 w 34"/>
                <a:gd name="T5" fmla="*/ 0 h 63"/>
                <a:gd name="T6" fmla="*/ 8 w 34"/>
                <a:gd name="T7" fmla="*/ 0 h 63"/>
                <a:gd name="T8" fmla="*/ 0 w 34"/>
                <a:gd name="T9" fmla="*/ 8 h 63"/>
                <a:gd name="T10" fmla="*/ 0 w 34"/>
                <a:gd name="T11" fmla="*/ 63 h 63"/>
                <a:gd name="T12" fmla="*/ 34 w 34"/>
                <a:gd name="T1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63">
                  <a:moveTo>
                    <a:pt x="34" y="63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63"/>
                    <a:pt x="0" y="63"/>
                    <a:pt x="0" y="63"/>
                  </a:cubicBezTo>
                  <a:lnTo>
                    <a:pt x="34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7" name="Rectangle 156"/>
            <p:cNvSpPr>
              <a:spLocks noChangeArrowheads="1"/>
            </p:cNvSpPr>
            <p:nvPr/>
          </p:nvSpPr>
          <p:spPr bwMode="auto">
            <a:xfrm>
              <a:off x="6661150" y="512763"/>
              <a:ext cx="320675" cy="20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pic>
        <p:nvPicPr>
          <p:cNvPr id="4" name="内容占位符 3" descr="图1-16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743200" y="1417320"/>
            <a:ext cx="6704965" cy="4023360"/>
          </a:xfrm>
          <a:prstGeom prst="rect">
            <a:avLst/>
          </a:prstGeom>
        </p:spPr>
      </p:pic>
    </p:spTree>
  </p:cSld>
  <p:clrMapOvr>
    <a:masterClrMapping/>
  </p:clrMapOvr>
  <p:transition advTm="7473"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0" y="721896"/>
            <a:ext cx="12192000" cy="6136104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726815" y="125730"/>
            <a:ext cx="4893945" cy="4375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90000"/>
              </a:lnSpc>
            </a:pPr>
            <a:r>
              <a:rPr lang="zh-CN" altLang="en-US" sz="25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rPr>
              <a:t>聚合思维  表现作品3</a:t>
            </a:r>
            <a:endParaRPr lang="zh-CN" altLang="en-US" sz="25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j-cs"/>
            </a:endParaRPr>
          </a:p>
        </p:txBody>
      </p:sp>
      <p:pic>
        <p:nvPicPr>
          <p:cNvPr id="5" name="内容占位符 3" descr="图1-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6965" y="1532890"/>
            <a:ext cx="7418070" cy="402336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PA" val="v3.0.1"/>
</p:tagLst>
</file>

<file path=ppt/tags/tag10.xml><?xml version="1.0" encoding="utf-8"?>
<p:tagLst xmlns:p="http://schemas.openxmlformats.org/presentationml/2006/main">
  <p:tag name="MH" val="20151121191650"/>
  <p:tag name="MH_LIBRARY" val="GRAPHIC"/>
  <p:tag name="MH_TYPE" val="Other"/>
  <p:tag name="MH_ORDER" val="7"/>
</p:tagLst>
</file>

<file path=ppt/tags/tag11.xml><?xml version="1.0" encoding="utf-8"?>
<p:tagLst xmlns:p="http://schemas.openxmlformats.org/presentationml/2006/main">
  <p:tag name="MH" val="20151121191650"/>
  <p:tag name="MH_LIBRARY" val="GRAPHIC"/>
  <p:tag name="MH_TYPE" val="Other"/>
  <p:tag name="MH_ORDER" val="8"/>
</p:tagLst>
</file>

<file path=ppt/tags/tag12.xml><?xml version="1.0" encoding="utf-8"?>
<p:tagLst xmlns:p="http://schemas.openxmlformats.org/presentationml/2006/main">
  <p:tag name="MH" val="20151121191650"/>
  <p:tag name="MH_LIBRARY" val="GRAPHIC"/>
  <p:tag name="MH_TYPE" val="SubTitle"/>
  <p:tag name="MH_ORDER" val="4"/>
</p:tagLst>
</file>

<file path=ppt/tags/tag13.xml><?xml version="1.0" encoding="utf-8"?>
<p:tagLst xmlns:p="http://schemas.openxmlformats.org/presentationml/2006/main">
  <p:tag name="PA" val="v3.0.1"/>
</p:tagLst>
</file>

<file path=ppt/tags/tag2.xml><?xml version="1.0" encoding="utf-8"?>
<p:tagLst xmlns:p="http://schemas.openxmlformats.org/presentationml/2006/main">
  <p:tag name="MH" val="20151121191650"/>
  <p:tag name="MH_LIBRARY" val="GRAPHIC"/>
  <p:tag name="MH_TYPE" val="SubTitle"/>
  <p:tag name="MH_ORDER" val="4"/>
</p:tagLst>
</file>

<file path=ppt/tags/tag3.xml><?xml version="1.0" encoding="utf-8"?>
<p:tagLst xmlns:p="http://schemas.openxmlformats.org/presentationml/2006/main">
  <p:tag name="MH" val="20151121191650"/>
  <p:tag name="MH_LIBRARY" val="GRAPHIC"/>
  <p:tag name="MH_TYPE" val="SubTitle"/>
  <p:tag name="MH_ORDER" val="4"/>
</p:tagLst>
</file>

<file path=ppt/tags/tag4.xml><?xml version="1.0" encoding="utf-8"?>
<p:tagLst xmlns:p="http://schemas.openxmlformats.org/presentationml/2006/main">
  <p:tag name="MH" val="20151121191650"/>
  <p:tag name="MH_LIBRARY" val="GRAPHIC"/>
  <p:tag name="MH_TYPE" val="Other"/>
  <p:tag name="MH_ORDER" val="1"/>
</p:tagLst>
</file>

<file path=ppt/tags/tag5.xml><?xml version="1.0" encoding="utf-8"?>
<p:tagLst xmlns:p="http://schemas.openxmlformats.org/presentationml/2006/main">
  <p:tag name="MH" val="20151121191650"/>
  <p:tag name="MH_LIBRARY" val="GRAPHIC"/>
  <p:tag name="MH_TYPE" val="Other"/>
  <p:tag name="MH_ORDER" val="2"/>
</p:tagLst>
</file>

<file path=ppt/tags/tag6.xml><?xml version="1.0" encoding="utf-8"?>
<p:tagLst xmlns:p="http://schemas.openxmlformats.org/presentationml/2006/main">
  <p:tag name="MH" val="20151121191650"/>
  <p:tag name="MH_LIBRARY" val="GRAPHIC"/>
  <p:tag name="MH_TYPE" val="Other"/>
  <p:tag name="MH_ORDER" val="3"/>
</p:tagLst>
</file>

<file path=ppt/tags/tag7.xml><?xml version="1.0" encoding="utf-8"?>
<p:tagLst xmlns:p="http://schemas.openxmlformats.org/presentationml/2006/main">
  <p:tag name="MH" val="20151121191650"/>
  <p:tag name="MH_LIBRARY" val="GRAPHIC"/>
  <p:tag name="MH_TYPE" val="Other"/>
  <p:tag name="MH_ORDER" val="4"/>
</p:tagLst>
</file>

<file path=ppt/tags/tag8.xml><?xml version="1.0" encoding="utf-8"?>
<p:tagLst xmlns:p="http://schemas.openxmlformats.org/presentationml/2006/main">
  <p:tag name="MH" val="20151121191650"/>
  <p:tag name="MH_LIBRARY" val="GRAPHIC"/>
  <p:tag name="MH_TYPE" val="Other"/>
  <p:tag name="MH_ORDER" val="5"/>
</p:tagLst>
</file>

<file path=ppt/tags/tag9.xml><?xml version="1.0" encoding="utf-8"?>
<p:tagLst xmlns:p="http://schemas.openxmlformats.org/presentationml/2006/main">
  <p:tag name="MH" val="20151121191650"/>
  <p:tag name="MH_LIBRARY" val="GRAPHIC"/>
  <p:tag name="MH_TYPE" val="Other"/>
  <p:tag name="MH_ORDER" val="6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2110</Words>
  <Application>WPS 演示</Application>
  <PresentationFormat>宽屏</PresentationFormat>
  <Paragraphs>250</Paragraphs>
  <Slides>28</Slides>
  <Notes>26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3" baseType="lpstr">
      <vt:lpstr>Arial</vt:lpstr>
      <vt:lpstr>宋体</vt:lpstr>
      <vt:lpstr>Wingdings</vt:lpstr>
      <vt:lpstr>微软雅黑</vt:lpstr>
      <vt:lpstr>Times New Roman</vt:lpstr>
      <vt:lpstr>Nexa Light</vt:lpstr>
      <vt:lpstr>Calibri</vt:lpstr>
      <vt:lpstr>Agency FB</vt:lpstr>
      <vt:lpstr>Arial Unicode MS</vt:lpstr>
      <vt:lpstr>Calibri Light</vt:lpstr>
      <vt:lpstr>等线</vt:lpstr>
      <vt:lpstr>Yu Gothic UI</vt:lpstr>
      <vt:lpstr>Verdana</vt:lpstr>
      <vt:lpstr>Wingdings</vt:lpstr>
      <vt:lpstr>Office 主题</vt:lpstr>
      <vt:lpstr>PowerPoint 演示文稿</vt:lpstr>
      <vt:lpstr>PowerPoint 演示文稿</vt:lpstr>
      <vt:lpstr>PowerPoint 演示文稿</vt:lpstr>
      <vt:lpstr>设计思维的定义及作用</vt:lpstr>
      <vt:lpstr>PowerPoint 演示文稿</vt:lpstr>
      <vt:lpstr>设计思维各类型及其定义</vt:lpstr>
      <vt:lpstr>聚合思维  表现作品1</vt:lpstr>
      <vt:lpstr>聚合思维  表现作品2</vt:lpstr>
      <vt:lpstr>PowerPoint 演示文稿</vt:lpstr>
      <vt:lpstr>PowerPoint 演示文稿</vt:lpstr>
      <vt:lpstr>生活中的美</vt:lpstr>
      <vt:lpstr>形式美法则的核心——对称律</vt:lpstr>
      <vt:lpstr>1.统一与变化</vt:lpstr>
      <vt:lpstr>学生作品</vt:lpstr>
      <vt:lpstr>2.对称与平衡</vt:lpstr>
      <vt:lpstr>PowerPoint 演示文稿</vt:lpstr>
      <vt:lpstr>3.节奏与韵律</vt:lpstr>
      <vt:lpstr>PowerPoint 演示文稿</vt:lpstr>
      <vt:lpstr>4.比例与分割</vt:lpstr>
      <vt:lpstr>PowerPoint 演示文稿</vt:lpstr>
      <vt:lpstr>实训模块</vt:lpstr>
      <vt:lpstr>实训模块</vt:lpstr>
      <vt:lpstr>PowerPoint 演示文稿</vt:lpstr>
      <vt:lpstr>PowerPoint 演示文稿</vt:lpstr>
      <vt:lpstr>PowerPoint 演示文稿</vt:lpstr>
      <vt:lpstr>PowerPoint 演示文稿</vt:lpstr>
      <vt:lpstr>思考与练习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微煜</cp:lastModifiedBy>
  <cp:revision>24</cp:revision>
  <dcterms:created xsi:type="dcterms:W3CDTF">2017-07-25T11:31:00Z</dcterms:created>
  <dcterms:modified xsi:type="dcterms:W3CDTF">2018-12-18T13:20:08Z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2052-10.1.0.7697</vt:lpwstr>
  </property>
</Properties>
</file>